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240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0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2511" y="1189140"/>
            <a:ext cx="935354" cy="417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1256" y="2927976"/>
            <a:ext cx="1860158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50" b="1" i="0">
                <a:solidFill>
                  <a:schemeClr val="bg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9.png"/><Relationship Id="rId7" Type="http://schemas.openxmlformats.org/officeDocument/2006/relationships/image" Target="../media/image60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6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7.jpg"/><Relationship Id="rId3" Type="http://schemas.openxmlformats.org/officeDocument/2006/relationships/image" Target="../media/image63.jpg"/><Relationship Id="rId7" Type="http://schemas.openxmlformats.org/officeDocument/2006/relationships/image" Target="../media/image10.png"/><Relationship Id="rId12" Type="http://schemas.openxmlformats.org/officeDocument/2006/relationships/image" Target="../media/image6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65.jp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64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9.png"/><Relationship Id="rId7" Type="http://schemas.openxmlformats.org/officeDocument/2006/relationships/image" Target="../media/image70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7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7.jpg"/><Relationship Id="rId3" Type="http://schemas.openxmlformats.org/officeDocument/2006/relationships/image" Target="../media/image74.png"/><Relationship Id="rId7" Type="http://schemas.openxmlformats.org/officeDocument/2006/relationships/image" Target="../media/image20.png"/><Relationship Id="rId12" Type="http://schemas.openxmlformats.org/officeDocument/2006/relationships/image" Target="../media/image76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75.jpg"/><Relationship Id="rId5" Type="http://schemas.openxmlformats.org/officeDocument/2006/relationships/image" Target="../media/image14.png"/><Relationship Id="rId10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8.jpg"/><Relationship Id="rId7" Type="http://schemas.openxmlformats.org/officeDocument/2006/relationships/image" Target="../media/image14.png"/><Relationship Id="rId12" Type="http://schemas.openxmlformats.org/officeDocument/2006/relationships/image" Target="../media/image8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81.jpg"/><Relationship Id="rId5" Type="http://schemas.openxmlformats.org/officeDocument/2006/relationships/image" Target="../media/image15.png"/><Relationship Id="rId10" Type="http://schemas.openxmlformats.org/officeDocument/2006/relationships/image" Target="../media/image80.jpg"/><Relationship Id="rId4" Type="http://schemas.openxmlformats.org/officeDocument/2006/relationships/image" Target="../media/image79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83.jpg"/><Relationship Id="rId7" Type="http://schemas.openxmlformats.org/officeDocument/2006/relationships/image" Target="../media/image8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84.png"/><Relationship Id="rId9" Type="http://schemas.openxmlformats.org/officeDocument/2006/relationships/image" Target="../media/image8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8.jpg"/><Relationship Id="rId7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92.jpg"/><Relationship Id="rId4" Type="http://schemas.openxmlformats.org/officeDocument/2006/relationships/image" Target="../media/image89.png"/><Relationship Id="rId9" Type="http://schemas.openxmlformats.org/officeDocument/2006/relationships/image" Target="../media/image9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97.jpg"/><Relationship Id="rId5" Type="http://schemas.openxmlformats.org/officeDocument/2006/relationships/image" Target="../media/image94.png"/><Relationship Id="rId10" Type="http://schemas.openxmlformats.org/officeDocument/2006/relationships/image" Target="../media/image96.png"/><Relationship Id="rId4" Type="http://schemas.openxmlformats.org/officeDocument/2006/relationships/image" Target="../media/image93.png"/><Relationship Id="rId9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8.jpg"/><Relationship Id="rId7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02.jpg"/><Relationship Id="rId5" Type="http://schemas.openxmlformats.org/officeDocument/2006/relationships/image" Target="../media/image49.png"/><Relationship Id="rId10" Type="http://schemas.openxmlformats.org/officeDocument/2006/relationships/image" Target="../media/image101.jpg"/><Relationship Id="rId4" Type="http://schemas.openxmlformats.org/officeDocument/2006/relationships/image" Target="../media/image99.png"/><Relationship Id="rId9" Type="http://schemas.openxmlformats.org/officeDocument/2006/relationships/image" Target="../media/image100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3.jp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07.jpg"/><Relationship Id="rId5" Type="http://schemas.openxmlformats.org/officeDocument/2006/relationships/image" Target="../media/image49.png"/><Relationship Id="rId10" Type="http://schemas.openxmlformats.org/officeDocument/2006/relationships/image" Target="../media/image106.jpg"/><Relationship Id="rId4" Type="http://schemas.openxmlformats.org/officeDocument/2006/relationships/image" Target="../media/image104.png"/><Relationship Id="rId9" Type="http://schemas.openxmlformats.org/officeDocument/2006/relationships/image" Target="../media/image10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9.png"/><Relationship Id="rId7" Type="http://schemas.openxmlformats.org/officeDocument/2006/relationships/image" Target="../media/image110.jp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1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13.png"/><Relationship Id="rId7" Type="http://schemas.openxmlformats.org/officeDocument/2006/relationships/image" Target="../media/image11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14.png"/><Relationship Id="rId9" Type="http://schemas.openxmlformats.org/officeDocument/2006/relationships/image" Target="../media/image11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g"/><Relationship Id="rId3" Type="http://schemas.openxmlformats.org/officeDocument/2006/relationships/image" Target="../media/image119.png"/><Relationship Id="rId7" Type="http://schemas.openxmlformats.org/officeDocument/2006/relationships/image" Target="../media/image121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g"/><Relationship Id="rId3" Type="http://schemas.openxmlformats.org/officeDocument/2006/relationships/image" Target="../media/image123.png"/><Relationship Id="rId7" Type="http://schemas.openxmlformats.org/officeDocument/2006/relationships/image" Target="../media/image1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24.png"/><Relationship Id="rId9" Type="http://schemas.openxmlformats.org/officeDocument/2006/relationships/image" Target="../media/image127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9.png"/><Relationship Id="rId7" Type="http://schemas.openxmlformats.org/officeDocument/2006/relationships/image" Target="../media/image131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4.png"/><Relationship Id="rId7" Type="http://schemas.openxmlformats.org/officeDocument/2006/relationships/image" Target="../media/image5.png"/><Relationship Id="rId12" Type="http://schemas.openxmlformats.org/officeDocument/2006/relationships/image" Target="../media/image141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0.png"/><Relationship Id="rId5" Type="http://schemas.openxmlformats.org/officeDocument/2006/relationships/image" Target="../media/image1.png"/><Relationship Id="rId10" Type="http://schemas.openxmlformats.org/officeDocument/2006/relationships/image" Target="../media/image139.png"/><Relationship Id="rId4" Type="http://schemas.openxmlformats.org/officeDocument/2006/relationships/image" Target="../media/image135.png"/><Relationship Id="rId9" Type="http://schemas.openxmlformats.org/officeDocument/2006/relationships/image" Target="../media/image1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jp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jpg"/><Relationship Id="rId5" Type="http://schemas.openxmlformats.org/officeDocument/2006/relationships/image" Target="../media/image15.png"/><Relationship Id="rId10" Type="http://schemas.openxmlformats.org/officeDocument/2006/relationships/image" Target="../media/image25.jpg"/><Relationship Id="rId4" Type="http://schemas.openxmlformats.org/officeDocument/2006/relationships/image" Target="../media/image22.png"/><Relationship Id="rId9" Type="http://schemas.openxmlformats.org/officeDocument/2006/relationships/image" Target="../media/image2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7.jpg"/><Relationship Id="rId7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10" Type="http://schemas.openxmlformats.org/officeDocument/2006/relationships/image" Target="../media/image30.jpg"/><Relationship Id="rId4" Type="http://schemas.openxmlformats.org/officeDocument/2006/relationships/image" Target="../media/image15.png"/><Relationship Id="rId9" Type="http://schemas.openxmlformats.org/officeDocument/2006/relationships/image" Target="../media/image2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31.jpg"/><Relationship Id="rId7" Type="http://schemas.openxmlformats.org/officeDocument/2006/relationships/image" Target="../media/image3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32.png"/><Relationship Id="rId9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jpg"/><Relationship Id="rId7" Type="http://schemas.openxmlformats.org/officeDocument/2006/relationships/image" Target="../media/image1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41.jpg"/><Relationship Id="rId5" Type="http://schemas.openxmlformats.org/officeDocument/2006/relationships/image" Target="../media/image15.png"/><Relationship Id="rId10" Type="http://schemas.openxmlformats.org/officeDocument/2006/relationships/image" Target="../media/image40.jpg"/><Relationship Id="rId4" Type="http://schemas.openxmlformats.org/officeDocument/2006/relationships/image" Target="../media/image38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2.jpg"/><Relationship Id="rId7" Type="http://schemas.openxmlformats.org/officeDocument/2006/relationships/image" Target="../media/image4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43.png"/><Relationship Id="rId9" Type="http://schemas.openxmlformats.org/officeDocument/2006/relationships/image" Target="../media/image4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5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1.jpg"/><Relationship Id="rId5" Type="http://schemas.openxmlformats.org/officeDocument/2006/relationships/image" Target="../media/image48.png"/><Relationship Id="rId10" Type="http://schemas.openxmlformats.org/officeDocument/2006/relationships/image" Target="../media/image50.jpg"/><Relationship Id="rId4" Type="http://schemas.openxmlformats.org/officeDocument/2006/relationships/image" Target="../media/image47.jp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9.png"/><Relationship Id="rId3" Type="http://schemas.openxmlformats.org/officeDocument/2006/relationships/image" Target="../media/image53.jpg"/><Relationship Id="rId7" Type="http://schemas.openxmlformats.org/officeDocument/2006/relationships/image" Target="../media/image15.png"/><Relationship Id="rId12" Type="http://schemas.openxmlformats.org/officeDocument/2006/relationships/image" Target="../media/image5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56.jpg"/><Relationship Id="rId5" Type="http://schemas.openxmlformats.org/officeDocument/2006/relationships/image" Target="../media/image49.png"/><Relationship Id="rId10" Type="http://schemas.openxmlformats.org/officeDocument/2006/relationships/image" Target="../media/image55.jpg"/><Relationship Id="rId4" Type="http://schemas.openxmlformats.org/officeDocument/2006/relationships/image" Target="../media/image54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84211" y="11141022"/>
              <a:ext cx="219888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84211" y="0"/>
              <a:ext cx="219888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767" y="94237"/>
              <a:ext cx="9643685" cy="59893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081321" y="10173022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80"/>
                  </a:lnTo>
                  <a:lnTo>
                    <a:pt x="2401257" y="33894"/>
                  </a:lnTo>
                  <a:lnTo>
                    <a:pt x="2441045" y="58588"/>
                  </a:lnTo>
                  <a:lnTo>
                    <a:pt x="2476427" y="88939"/>
                  </a:lnTo>
                  <a:lnTo>
                    <a:pt x="2506778" y="124321"/>
                  </a:lnTo>
                  <a:lnTo>
                    <a:pt x="2531472" y="164109"/>
                  </a:lnTo>
                  <a:lnTo>
                    <a:pt x="2549886" y="207678"/>
                  </a:lnTo>
                  <a:lnTo>
                    <a:pt x="2561392" y="254401"/>
                  </a:lnTo>
                  <a:lnTo>
                    <a:pt x="2565366" y="303655"/>
                  </a:lnTo>
                  <a:lnTo>
                    <a:pt x="2561392" y="352909"/>
                  </a:lnTo>
                  <a:lnTo>
                    <a:pt x="2549886" y="399633"/>
                  </a:lnTo>
                  <a:lnTo>
                    <a:pt x="2531472" y="443201"/>
                  </a:lnTo>
                  <a:lnTo>
                    <a:pt x="2506778" y="482989"/>
                  </a:lnTo>
                  <a:lnTo>
                    <a:pt x="2476427" y="518371"/>
                  </a:lnTo>
                  <a:lnTo>
                    <a:pt x="2441045" y="548722"/>
                  </a:lnTo>
                  <a:lnTo>
                    <a:pt x="2401257" y="573417"/>
                  </a:lnTo>
                  <a:lnTo>
                    <a:pt x="2357688" y="591830"/>
                  </a:lnTo>
                  <a:lnTo>
                    <a:pt x="2310965" y="603336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3928" y="10157315"/>
              <a:ext cx="2565400" cy="638810"/>
            </a:xfrm>
            <a:custGeom>
              <a:avLst/>
              <a:gdLst/>
              <a:ahLst/>
              <a:cxnLst/>
              <a:rect l="l" t="t" r="r" b="b"/>
              <a:pathLst>
                <a:path w="2565400" h="638809">
                  <a:moveTo>
                    <a:pt x="2246004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246004" y="638724"/>
                  </a:lnTo>
                  <a:lnTo>
                    <a:pt x="2293198" y="635261"/>
                  </a:lnTo>
                  <a:lnTo>
                    <a:pt x="2338242" y="625202"/>
                  </a:lnTo>
                  <a:lnTo>
                    <a:pt x="2380641" y="609042"/>
                  </a:lnTo>
                  <a:lnTo>
                    <a:pt x="2419902" y="587273"/>
                  </a:lnTo>
                  <a:lnTo>
                    <a:pt x="2455531" y="560391"/>
                  </a:lnTo>
                  <a:lnTo>
                    <a:pt x="2487033" y="528888"/>
                  </a:lnTo>
                  <a:lnTo>
                    <a:pt x="2513916" y="493259"/>
                  </a:lnTo>
                  <a:lnTo>
                    <a:pt x="2535685" y="453998"/>
                  </a:lnTo>
                  <a:lnTo>
                    <a:pt x="2551845" y="411599"/>
                  </a:lnTo>
                  <a:lnTo>
                    <a:pt x="2561904" y="366555"/>
                  </a:lnTo>
                  <a:lnTo>
                    <a:pt x="2565366" y="319362"/>
                  </a:lnTo>
                  <a:lnTo>
                    <a:pt x="2561904" y="272168"/>
                  </a:lnTo>
                  <a:lnTo>
                    <a:pt x="2551845" y="227124"/>
                  </a:lnTo>
                  <a:lnTo>
                    <a:pt x="2535685" y="184725"/>
                  </a:lnTo>
                  <a:lnTo>
                    <a:pt x="2513916" y="145464"/>
                  </a:lnTo>
                  <a:lnTo>
                    <a:pt x="2487033" y="109835"/>
                  </a:lnTo>
                  <a:lnTo>
                    <a:pt x="2455531" y="78333"/>
                  </a:lnTo>
                  <a:lnTo>
                    <a:pt x="2419902" y="51450"/>
                  </a:lnTo>
                  <a:lnTo>
                    <a:pt x="2380641" y="29681"/>
                  </a:lnTo>
                  <a:lnTo>
                    <a:pt x="2338242" y="13521"/>
                  </a:lnTo>
                  <a:lnTo>
                    <a:pt x="2293198" y="3462"/>
                  </a:lnTo>
                  <a:lnTo>
                    <a:pt x="2246004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9" y="-136525"/>
            <a:ext cx="9332505" cy="624610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53877" y="10227877"/>
            <a:ext cx="22205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spc="-10" dirty="0">
                <a:solidFill>
                  <a:srgbClr val="522E48"/>
                </a:solidFill>
                <a:latin typeface="Montserrat Medium"/>
                <a:cs typeface="Montserrat Medium"/>
              </a:rPr>
              <a:t>happygifts.ru</a:t>
            </a:r>
            <a:endParaRPr sz="2550">
              <a:latin typeface="Montserrat Medium"/>
              <a:cs typeface="Montserrat Medium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837244" y="10156759"/>
            <a:ext cx="4700905" cy="638810"/>
            <a:chOff x="14837244" y="10156759"/>
            <a:chExt cx="4700905" cy="638810"/>
          </a:xfrm>
        </p:grpSpPr>
        <p:sp>
          <p:nvSpPr>
            <p:cNvPr id="11" name="object 11"/>
            <p:cNvSpPr/>
            <p:nvPr/>
          </p:nvSpPr>
          <p:spPr>
            <a:xfrm>
              <a:off x="16957599" y="10172465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80"/>
                  </a:lnTo>
                  <a:lnTo>
                    <a:pt x="2401257" y="33894"/>
                  </a:lnTo>
                  <a:lnTo>
                    <a:pt x="2441045" y="58588"/>
                  </a:lnTo>
                  <a:lnTo>
                    <a:pt x="2476427" y="88939"/>
                  </a:lnTo>
                  <a:lnTo>
                    <a:pt x="2506778" y="124321"/>
                  </a:lnTo>
                  <a:lnTo>
                    <a:pt x="2531472" y="164109"/>
                  </a:lnTo>
                  <a:lnTo>
                    <a:pt x="2549886" y="207678"/>
                  </a:lnTo>
                  <a:lnTo>
                    <a:pt x="2561392" y="254401"/>
                  </a:lnTo>
                  <a:lnTo>
                    <a:pt x="2565366" y="303655"/>
                  </a:lnTo>
                  <a:lnTo>
                    <a:pt x="2561392" y="352909"/>
                  </a:lnTo>
                  <a:lnTo>
                    <a:pt x="2549886" y="399633"/>
                  </a:lnTo>
                  <a:lnTo>
                    <a:pt x="2531472" y="443201"/>
                  </a:lnTo>
                  <a:lnTo>
                    <a:pt x="2506778" y="482989"/>
                  </a:lnTo>
                  <a:lnTo>
                    <a:pt x="2476427" y="518371"/>
                  </a:lnTo>
                  <a:lnTo>
                    <a:pt x="2441045" y="548722"/>
                  </a:lnTo>
                  <a:lnTo>
                    <a:pt x="2401257" y="573417"/>
                  </a:lnTo>
                  <a:lnTo>
                    <a:pt x="2357688" y="591830"/>
                  </a:lnTo>
                  <a:lnTo>
                    <a:pt x="2310965" y="603336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837244" y="10156759"/>
              <a:ext cx="3298825" cy="638810"/>
            </a:xfrm>
            <a:custGeom>
              <a:avLst/>
              <a:gdLst/>
              <a:ahLst/>
              <a:cxnLst/>
              <a:rect l="l" t="t" r="r" b="b"/>
              <a:pathLst>
                <a:path w="3298825" h="638809">
                  <a:moveTo>
                    <a:pt x="2978966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978966" y="638724"/>
                  </a:lnTo>
                  <a:lnTo>
                    <a:pt x="3026160" y="635261"/>
                  </a:lnTo>
                  <a:lnTo>
                    <a:pt x="3071204" y="625202"/>
                  </a:lnTo>
                  <a:lnTo>
                    <a:pt x="3113603" y="609042"/>
                  </a:lnTo>
                  <a:lnTo>
                    <a:pt x="3152864" y="587273"/>
                  </a:lnTo>
                  <a:lnTo>
                    <a:pt x="3188493" y="560391"/>
                  </a:lnTo>
                  <a:lnTo>
                    <a:pt x="3219995" y="528888"/>
                  </a:lnTo>
                  <a:lnTo>
                    <a:pt x="3246878" y="493259"/>
                  </a:lnTo>
                  <a:lnTo>
                    <a:pt x="3268647" y="453998"/>
                  </a:lnTo>
                  <a:lnTo>
                    <a:pt x="3284807" y="411599"/>
                  </a:lnTo>
                  <a:lnTo>
                    <a:pt x="3294866" y="366555"/>
                  </a:lnTo>
                  <a:lnTo>
                    <a:pt x="3298328" y="319362"/>
                  </a:lnTo>
                  <a:lnTo>
                    <a:pt x="3294866" y="272168"/>
                  </a:lnTo>
                  <a:lnTo>
                    <a:pt x="3284807" y="227124"/>
                  </a:lnTo>
                  <a:lnTo>
                    <a:pt x="3268647" y="184725"/>
                  </a:lnTo>
                  <a:lnTo>
                    <a:pt x="3246878" y="145464"/>
                  </a:lnTo>
                  <a:lnTo>
                    <a:pt x="3219995" y="109835"/>
                  </a:lnTo>
                  <a:lnTo>
                    <a:pt x="3188493" y="78333"/>
                  </a:lnTo>
                  <a:lnTo>
                    <a:pt x="3152864" y="51450"/>
                  </a:lnTo>
                  <a:lnTo>
                    <a:pt x="3113603" y="29681"/>
                  </a:lnTo>
                  <a:lnTo>
                    <a:pt x="3071204" y="13521"/>
                  </a:lnTo>
                  <a:lnTo>
                    <a:pt x="3026160" y="3462"/>
                  </a:lnTo>
                  <a:lnTo>
                    <a:pt x="297896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013664" y="10269203"/>
            <a:ext cx="29546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2550" b="0" spc="1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2550" b="0" spc="2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25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2550">
              <a:latin typeface="Montserrat Medium"/>
              <a:cs typeface="Montserrat Medium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92843" y="768064"/>
            <a:ext cx="2936613" cy="4556998"/>
            <a:chOff x="792843" y="768064"/>
            <a:chExt cx="2936613" cy="4556998"/>
          </a:xfrm>
        </p:grpSpPr>
        <p:sp>
          <p:nvSpPr>
            <p:cNvPr id="19" name="object 19"/>
            <p:cNvSpPr/>
            <p:nvPr/>
          </p:nvSpPr>
          <p:spPr>
            <a:xfrm>
              <a:off x="792843" y="768064"/>
              <a:ext cx="2097405" cy="573405"/>
            </a:xfrm>
            <a:custGeom>
              <a:avLst/>
              <a:gdLst/>
              <a:ahLst/>
              <a:cxnLst/>
              <a:rect l="l" t="t" r="r" b="b"/>
              <a:pathLst>
                <a:path w="2097405" h="573405">
                  <a:moveTo>
                    <a:pt x="1810196" y="0"/>
                  </a:moveTo>
                  <a:lnTo>
                    <a:pt x="286682" y="0"/>
                  </a:lnTo>
                  <a:lnTo>
                    <a:pt x="240181" y="3752"/>
                  </a:lnTo>
                  <a:lnTo>
                    <a:pt x="196068" y="14615"/>
                  </a:lnTo>
                  <a:lnTo>
                    <a:pt x="154935" y="31998"/>
                  </a:lnTo>
                  <a:lnTo>
                    <a:pt x="117371" y="55313"/>
                  </a:lnTo>
                  <a:lnTo>
                    <a:pt x="83967" y="83967"/>
                  </a:lnTo>
                  <a:lnTo>
                    <a:pt x="55313" y="117371"/>
                  </a:lnTo>
                  <a:lnTo>
                    <a:pt x="31998" y="154935"/>
                  </a:lnTo>
                  <a:lnTo>
                    <a:pt x="14615" y="196068"/>
                  </a:lnTo>
                  <a:lnTo>
                    <a:pt x="3752" y="240181"/>
                  </a:lnTo>
                  <a:lnTo>
                    <a:pt x="0" y="286682"/>
                  </a:lnTo>
                  <a:lnTo>
                    <a:pt x="3752" y="333183"/>
                  </a:lnTo>
                  <a:lnTo>
                    <a:pt x="14615" y="377296"/>
                  </a:lnTo>
                  <a:lnTo>
                    <a:pt x="31998" y="418429"/>
                  </a:lnTo>
                  <a:lnTo>
                    <a:pt x="55313" y="455993"/>
                  </a:lnTo>
                  <a:lnTo>
                    <a:pt x="83967" y="489397"/>
                  </a:lnTo>
                  <a:lnTo>
                    <a:pt x="117371" y="518051"/>
                  </a:lnTo>
                  <a:lnTo>
                    <a:pt x="154935" y="541365"/>
                  </a:lnTo>
                  <a:lnTo>
                    <a:pt x="196068" y="558749"/>
                  </a:lnTo>
                  <a:lnTo>
                    <a:pt x="240181" y="569612"/>
                  </a:lnTo>
                  <a:lnTo>
                    <a:pt x="286682" y="573364"/>
                  </a:lnTo>
                  <a:lnTo>
                    <a:pt x="1810196" y="573364"/>
                  </a:lnTo>
                  <a:lnTo>
                    <a:pt x="1856697" y="569612"/>
                  </a:lnTo>
                  <a:lnTo>
                    <a:pt x="1900809" y="558749"/>
                  </a:lnTo>
                  <a:lnTo>
                    <a:pt x="1941943" y="541365"/>
                  </a:lnTo>
                  <a:lnTo>
                    <a:pt x="1979507" y="518051"/>
                  </a:lnTo>
                  <a:lnTo>
                    <a:pt x="2012911" y="489397"/>
                  </a:lnTo>
                  <a:lnTo>
                    <a:pt x="2041565" y="455993"/>
                  </a:lnTo>
                  <a:lnTo>
                    <a:pt x="2064879" y="418429"/>
                  </a:lnTo>
                  <a:lnTo>
                    <a:pt x="2082263" y="377296"/>
                  </a:lnTo>
                  <a:lnTo>
                    <a:pt x="2093126" y="333183"/>
                  </a:lnTo>
                  <a:lnTo>
                    <a:pt x="2096878" y="286682"/>
                  </a:lnTo>
                  <a:lnTo>
                    <a:pt x="2093126" y="240181"/>
                  </a:lnTo>
                  <a:lnTo>
                    <a:pt x="2082263" y="196068"/>
                  </a:lnTo>
                  <a:lnTo>
                    <a:pt x="2064879" y="154935"/>
                  </a:lnTo>
                  <a:lnTo>
                    <a:pt x="2041565" y="117371"/>
                  </a:lnTo>
                  <a:lnTo>
                    <a:pt x="2012911" y="83967"/>
                  </a:lnTo>
                  <a:lnTo>
                    <a:pt x="1979507" y="55313"/>
                  </a:lnTo>
                  <a:lnTo>
                    <a:pt x="1941943" y="31998"/>
                  </a:lnTo>
                  <a:lnTo>
                    <a:pt x="1900809" y="14615"/>
                  </a:lnTo>
                  <a:lnTo>
                    <a:pt x="1856697" y="3752"/>
                  </a:lnTo>
                  <a:lnTo>
                    <a:pt x="181019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9806" y="4257933"/>
              <a:ext cx="2889650" cy="106712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39266" y="921835"/>
              <a:ext cx="177800" cy="222250"/>
            </a:xfrm>
            <a:custGeom>
              <a:avLst/>
              <a:gdLst/>
              <a:ahLst/>
              <a:cxnLst/>
              <a:rect l="l" t="t" r="r" b="b"/>
              <a:pathLst>
                <a:path w="177800" h="222250">
                  <a:moveTo>
                    <a:pt x="177495" y="0"/>
                  </a:moveTo>
                  <a:lnTo>
                    <a:pt x="131254" y="0"/>
                  </a:lnTo>
                  <a:lnTo>
                    <a:pt x="131254" y="83820"/>
                  </a:lnTo>
                  <a:lnTo>
                    <a:pt x="45821" y="83820"/>
                  </a:lnTo>
                  <a:lnTo>
                    <a:pt x="45821" y="0"/>
                  </a:lnTo>
                  <a:lnTo>
                    <a:pt x="0" y="0"/>
                  </a:lnTo>
                  <a:lnTo>
                    <a:pt x="0" y="83820"/>
                  </a:lnTo>
                  <a:lnTo>
                    <a:pt x="0" y="121920"/>
                  </a:lnTo>
                  <a:lnTo>
                    <a:pt x="0" y="222250"/>
                  </a:lnTo>
                  <a:lnTo>
                    <a:pt x="45821" y="222250"/>
                  </a:lnTo>
                  <a:lnTo>
                    <a:pt x="45821" y="121920"/>
                  </a:lnTo>
                  <a:lnTo>
                    <a:pt x="131254" y="121920"/>
                  </a:lnTo>
                  <a:lnTo>
                    <a:pt x="131254" y="222250"/>
                  </a:lnTo>
                  <a:lnTo>
                    <a:pt x="177495" y="222250"/>
                  </a:lnTo>
                  <a:lnTo>
                    <a:pt x="177495" y="121920"/>
                  </a:lnTo>
                  <a:lnTo>
                    <a:pt x="177495" y="83820"/>
                  </a:lnTo>
                  <a:lnTo>
                    <a:pt x="177495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9005" y="975346"/>
              <a:ext cx="145786" cy="17246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8907" y="975346"/>
              <a:ext cx="477323" cy="2457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25166" y="915500"/>
              <a:ext cx="203868" cy="23605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54872" y="917491"/>
              <a:ext cx="532130" cy="231140"/>
            </a:xfrm>
            <a:custGeom>
              <a:avLst/>
              <a:gdLst/>
              <a:ahLst/>
              <a:cxnLst/>
              <a:rect l="l" t="t" r="r" b="b"/>
              <a:pathLst>
                <a:path w="532130" h="231140">
                  <a:moveTo>
                    <a:pt x="42773" y="2705"/>
                  </a:moveTo>
                  <a:lnTo>
                    <a:pt x="0" y="2705"/>
                  </a:lnTo>
                  <a:lnTo>
                    <a:pt x="0" y="43319"/>
                  </a:lnTo>
                  <a:lnTo>
                    <a:pt x="42773" y="43319"/>
                  </a:lnTo>
                  <a:lnTo>
                    <a:pt x="42773" y="2705"/>
                  </a:lnTo>
                  <a:close/>
                </a:path>
                <a:path w="532130" h="231140">
                  <a:moveTo>
                    <a:pt x="42862" y="62623"/>
                  </a:moveTo>
                  <a:lnTo>
                    <a:pt x="0" y="62623"/>
                  </a:lnTo>
                  <a:lnTo>
                    <a:pt x="0" y="226390"/>
                  </a:lnTo>
                  <a:lnTo>
                    <a:pt x="42862" y="226390"/>
                  </a:lnTo>
                  <a:lnTo>
                    <a:pt x="42862" y="62623"/>
                  </a:lnTo>
                  <a:close/>
                </a:path>
                <a:path w="532130" h="231140">
                  <a:moveTo>
                    <a:pt x="296113" y="62611"/>
                  </a:moveTo>
                  <a:lnTo>
                    <a:pt x="206451" y="62611"/>
                  </a:lnTo>
                  <a:lnTo>
                    <a:pt x="206451" y="2705"/>
                  </a:lnTo>
                  <a:lnTo>
                    <a:pt x="164160" y="2705"/>
                  </a:lnTo>
                  <a:lnTo>
                    <a:pt x="164160" y="62611"/>
                  </a:lnTo>
                  <a:lnTo>
                    <a:pt x="120116" y="62611"/>
                  </a:lnTo>
                  <a:lnTo>
                    <a:pt x="121234" y="50736"/>
                  </a:lnTo>
                  <a:lnTo>
                    <a:pt x="125298" y="43065"/>
                  </a:lnTo>
                  <a:lnTo>
                    <a:pt x="133438" y="38938"/>
                  </a:lnTo>
                  <a:lnTo>
                    <a:pt x="146773" y="37706"/>
                  </a:lnTo>
                  <a:lnTo>
                    <a:pt x="146773" y="2705"/>
                  </a:lnTo>
                  <a:lnTo>
                    <a:pt x="116573" y="6438"/>
                  </a:lnTo>
                  <a:lnTo>
                    <a:pt x="95084" y="17665"/>
                  </a:lnTo>
                  <a:lnTo>
                    <a:pt x="82232" y="36372"/>
                  </a:lnTo>
                  <a:lnTo>
                    <a:pt x="77965" y="62611"/>
                  </a:lnTo>
                  <a:lnTo>
                    <a:pt x="53860" y="62611"/>
                  </a:lnTo>
                  <a:lnTo>
                    <a:pt x="53860" y="93205"/>
                  </a:lnTo>
                  <a:lnTo>
                    <a:pt x="77965" y="93205"/>
                  </a:lnTo>
                  <a:lnTo>
                    <a:pt x="77965" y="226377"/>
                  </a:lnTo>
                  <a:lnTo>
                    <a:pt x="120116" y="226377"/>
                  </a:lnTo>
                  <a:lnTo>
                    <a:pt x="120116" y="93205"/>
                  </a:lnTo>
                  <a:lnTo>
                    <a:pt x="164160" y="93205"/>
                  </a:lnTo>
                  <a:lnTo>
                    <a:pt x="164160" y="164782"/>
                  </a:lnTo>
                  <a:lnTo>
                    <a:pt x="167855" y="189966"/>
                  </a:lnTo>
                  <a:lnTo>
                    <a:pt x="179527" y="210959"/>
                  </a:lnTo>
                  <a:lnTo>
                    <a:pt x="200088" y="225336"/>
                  </a:lnTo>
                  <a:lnTo>
                    <a:pt x="230416" y="230670"/>
                  </a:lnTo>
                  <a:lnTo>
                    <a:pt x="260083" y="225298"/>
                  </a:lnTo>
                  <a:lnTo>
                    <a:pt x="280504" y="210883"/>
                  </a:lnTo>
                  <a:lnTo>
                    <a:pt x="292315" y="189953"/>
                  </a:lnTo>
                  <a:lnTo>
                    <a:pt x="296113" y="165061"/>
                  </a:lnTo>
                  <a:lnTo>
                    <a:pt x="296113" y="149974"/>
                  </a:lnTo>
                  <a:lnTo>
                    <a:pt x="256222" y="149974"/>
                  </a:lnTo>
                  <a:lnTo>
                    <a:pt x="256222" y="161074"/>
                  </a:lnTo>
                  <a:lnTo>
                    <a:pt x="254723" y="174663"/>
                  </a:lnTo>
                  <a:lnTo>
                    <a:pt x="250126" y="184721"/>
                  </a:lnTo>
                  <a:lnTo>
                    <a:pt x="242303" y="190957"/>
                  </a:lnTo>
                  <a:lnTo>
                    <a:pt x="231127" y="193090"/>
                  </a:lnTo>
                  <a:lnTo>
                    <a:pt x="219900" y="190906"/>
                  </a:lnTo>
                  <a:lnTo>
                    <a:pt x="212229" y="184543"/>
                  </a:lnTo>
                  <a:lnTo>
                    <a:pt x="207848" y="174307"/>
                  </a:lnTo>
                  <a:lnTo>
                    <a:pt x="206451" y="160515"/>
                  </a:lnTo>
                  <a:lnTo>
                    <a:pt x="206451" y="93205"/>
                  </a:lnTo>
                  <a:lnTo>
                    <a:pt x="296113" y="93205"/>
                  </a:lnTo>
                  <a:lnTo>
                    <a:pt x="296113" y="62611"/>
                  </a:lnTo>
                  <a:close/>
                </a:path>
                <a:path w="532130" h="231140">
                  <a:moveTo>
                    <a:pt x="455142" y="179717"/>
                  </a:moveTo>
                  <a:lnTo>
                    <a:pt x="451370" y="156883"/>
                  </a:lnTo>
                  <a:lnTo>
                    <a:pt x="438810" y="142773"/>
                  </a:lnTo>
                  <a:lnTo>
                    <a:pt x="415594" y="132918"/>
                  </a:lnTo>
                  <a:lnTo>
                    <a:pt x="379857" y="122796"/>
                  </a:lnTo>
                  <a:lnTo>
                    <a:pt x="368541" y="119291"/>
                  </a:lnTo>
                  <a:lnTo>
                    <a:pt x="360286" y="115354"/>
                  </a:lnTo>
                  <a:lnTo>
                    <a:pt x="355219" y="110578"/>
                  </a:lnTo>
                  <a:lnTo>
                    <a:pt x="353491" y="104584"/>
                  </a:lnTo>
                  <a:lnTo>
                    <a:pt x="355219" y="98031"/>
                  </a:lnTo>
                  <a:lnTo>
                    <a:pt x="360337" y="93726"/>
                  </a:lnTo>
                  <a:lnTo>
                    <a:pt x="368731" y="91363"/>
                  </a:lnTo>
                  <a:lnTo>
                    <a:pt x="380288" y="90652"/>
                  </a:lnTo>
                  <a:lnTo>
                    <a:pt x="392315" y="91897"/>
                  </a:lnTo>
                  <a:lnTo>
                    <a:pt x="400926" y="95783"/>
                  </a:lnTo>
                  <a:lnTo>
                    <a:pt x="406438" y="102463"/>
                  </a:lnTo>
                  <a:lnTo>
                    <a:pt x="409194" y="112128"/>
                  </a:lnTo>
                  <a:lnTo>
                    <a:pt x="450494" y="112128"/>
                  </a:lnTo>
                  <a:lnTo>
                    <a:pt x="445439" y="89535"/>
                  </a:lnTo>
                  <a:lnTo>
                    <a:pt x="432727" y="72567"/>
                  </a:lnTo>
                  <a:lnTo>
                    <a:pt x="411683" y="61899"/>
                  </a:lnTo>
                  <a:lnTo>
                    <a:pt x="381558" y="58191"/>
                  </a:lnTo>
                  <a:lnTo>
                    <a:pt x="349262" y="61988"/>
                  </a:lnTo>
                  <a:lnTo>
                    <a:pt x="327698" y="72161"/>
                  </a:lnTo>
                  <a:lnTo>
                    <a:pt x="315645" y="86956"/>
                  </a:lnTo>
                  <a:lnTo>
                    <a:pt x="311912" y="104584"/>
                  </a:lnTo>
                  <a:lnTo>
                    <a:pt x="314693" y="123317"/>
                  </a:lnTo>
                  <a:lnTo>
                    <a:pt x="325564" y="138671"/>
                  </a:lnTo>
                  <a:lnTo>
                    <a:pt x="348246" y="151460"/>
                  </a:lnTo>
                  <a:lnTo>
                    <a:pt x="386486" y="162509"/>
                  </a:lnTo>
                  <a:lnTo>
                    <a:pt x="397941" y="165620"/>
                  </a:lnTo>
                  <a:lnTo>
                    <a:pt x="406082" y="169468"/>
                  </a:lnTo>
                  <a:lnTo>
                    <a:pt x="410959" y="174828"/>
                  </a:lnTo>
                  <a:lnTo>
                    <a:pt x="412572" y="182422"/>
                  </a:lnTo>
                  <a:lnTo>
                    <a:pt x="410210" y="189369"/>
                  </a:lnTo>
                  <a:lnTo>
                    <a:pt x="403783" y="194246"/>
                  </a:lnTo>
                  <a:lnTo>
                    <a:pt x="394309" y="197129"/>
                  </a:lnTo>
                  <a:lnTo>
                    <a:pt x="382828" y="198081"/>
                  </a:lnTo>
                  <a:lnTo>
                    <a:pt x="369709" y="196430"/>
                  </a:lnTo>
                  <a:lnTo>
                    <a:pt x="359410" y="191681"/>
                  </a:lnTo>
                  <a:lnTo>
                    <a:pt x="352679" y="184035"/>
                  </a:lnTo>
                  <a:lnTo>
                    <a:pt x="350266" y="173748"/>
                  </a:lnTo>
                  <a:lnTo>
                    <a:pt x="305993" y="173748"/>
                  </a:lnTo>
                  <a:lnTo>
                    <a:pt x="311810" y="197281"/>
                  </a:lnTo>
                  <a:lnTo>
                    <a:pt x="327431" y="215226"/>
                  </a:lnTo>
                  <a:lnTo>
                    <a:pt x="351650" y="226656"/>
                  </a:lnTo>
                  <a:lnTo>
                    <a:pt x="383247" y="230657"/>
                  </a:lnTo>
                  <a:lnTo>
                    <a:pt x="414350" y="226822"/>
                  </a:lnTo>
                  <a:lnTo>
                    <a:pt x="436854" y="216179"/>
                  </a:lnTo>
                  <a:lnTo>
                    <a:pt x="450532" y="200050"/>
                  </a:lnTo>
                  <a:lnTo>
                    <a:pt x="455142" y="179717"/>
                  </a:lnTo>
                  <a:close/>
                </a:path>
                <a:path w="532130" h="231140">
                  <a:moveTo>
                    <a:pt x="486676" y="47802"/>
                  </a:moveTo>
                  <a:lnTo>
                    <a:pt x="484403" y="45542"/>
                  </a:lnTo>
                  <a:lnTo>
                    <a:pt x="478777" y="45542"/>
                  </a:lnTo>
                  <a:lnTo>
                    <a:pt x="476504" y="47802"/>
                  </a:lnTo>
                  <a:lnTo>
                    <a:pt x="476504" y="53416"/>
                  </a:lnTo>
                  <a:lnTo>
                    <a:pt x="478777" y="55689"/>
                  </a:lnTo>
                  <a:lnTo>
                    <a:pt x="484403" y="55689"/>
                  </a:lnTo>
                  <a:lnTo>
                    <a:pt x="486676" y="53416"/>
                  </a:lnTo>
                  <a:lnTo>
                    <a:pt x="486676" y="50609"/>
                  </a:lnTo>
                  <a:lnTo>
                    <a:pt x="486676" y="47802"/>
                  </a:lnTo>
                  <a:close/>
                </a:path>
                <a:path w="532130" h="231140">
                  <a:moveTo>
                    <a:pt x="486676" y="25514"/>
                  </a:moveTo>
                  <a:lnTo>
                    <a:pt x="484403" y="23241"/>
                  </a:lnTo>
                  <a:lnTo>
                    <a:pt x="478777" y="23241"/>
                  </a:lnTo>
                  <a:lnTo>
                    <a:pt x="476504" y="25514"/>
                  </a:lnTo>
                  <a:lnTo>
                    <a:pt x="476504" y="31127"/>
                  </a:lnTo>
                  <a:lnTo>
                    <a:pt x="478777" y="33401"/>
                  </a:lnTo>
                  <a:lnTo>
                    <a:pt x="484403" y="33401"/>
                  </a:lnTo>
                  <a:lnTo>
                    <a:pt x="486676" y="31127"/>
                  </a:lnTo>
                  <a:lnTo>
                    <a:pt x="486676" y="28321"/>
                  </a:lnTo>
                  <a:lnTo>
                    <a:pt x="486676" y="25514"/>
                  </a:lnTo>
                  <a:close/>
                </a:path>
                <a:path w="532130" h="231140">
                  <a:moveTo>
                    <a:pt x="509308" y="35801"/>
                  </a:moveTo>
                  <a:lnTo>
                    <a:pt x="505968" y="25971"/>
                  </a:lnTo>
                  <a:lnTo>
                    <a:pt x="500913" y="19088"/>
                  </a:lnTo>
                  <a:lnTo>
                    <a:pt x="499516" y="17691"/>
                  </a:lnTo>
                  <a:lnTo>
                    <a:pt x="497255" y="17691"/>
                  </a:lnTo>
                  <a:lnTo>
                    <a:pt x="494474" y="20485"/>
                  </a:lnTo>
                  <a:lnTo>
                    <a:pt x="494474" y="22758"/>
                  </a:lnTo>
                  <a:lnTo>
                    <a:pt x="495871" y="24142"/>
                  </a:lnTo>
                  <a:lnTo>
                    <a:pt x="498157" y="27012"/>
                  </a:lnTo>
                  <a:lnTo>
                    <a:pt x="501523" y="33934"/>
                  </a:lnTo>
                  <a:lnTo>
                    <a:pt x="502018" y="43802"/>
                  </a:lnTo>
                  <a:lnTo>
                    <a:pt x="495719" y="55511"/>
                  </a:lnTo>
                  <a:lnTo>
                    <a:pt x="494411" y="56959"/>
                  </a:lnTo>
                  <a:lnTo>
                    <a:pt x="494538" y="59245"/>
                  </a:lnTo>
                  <a:lnTo>
                    <a:pt x="496684" y="61175"/>
                  </a:lnTo>
                  <a:lnTo>
                    <a:pt x="497535" y="61480"/>
                  </a:lnTo>
                  <a:lnTo>
                    <a:pt x="498386" y="61480"/>
                  </a:lnTo>
                  <a:lnTo>
                    <a:pt x="499376" y="61480"/>
                  </a:lnTo>
                  <a:lnTo>
                    <a:pt x="500341" y="61074"/>
                  </a:lnTo>
                  <a:lnTo>
                    <a:pt x="501053" y="60286"/>
                  </a:lnTo>
                  <a:lnTo>
                    <a:pt x="508495" y="47574"/>
                  </a:lnTo>
                  <a:lnTo>
                    <a:pt x="509308" y="35801"/>
                  </a:lnTo>
                  <a:close/>
                </a:path>
                <a:path w="532130" h="231140">
                  <a:moveTo>
                    <a:pt x="532028" y="40081"/>
                  </a:moveTo>
                  <a:lnTo>
                    <a:pt x="528866" y="24498"/>
                  </a:lnTo>
                  <a:lnTo>
                    <a:pt x="524865" y="18580"/>
                  </a:lnTo>
                  <a:lnTo>
                    <a:pt x="524865" y="40081"/>
                  </a:lnTo>
                  <a:lnTo>
                    <a:pt x="522274" y="52882"/>
                  </a:lnTo>
                  <a:lnTo>
                    <a:pt x="515213" y="63347"/>
                  </a:lnTo>
                  <a:lnTo>
                    <a:pt x="504748" y="70408"/>
                  </a:lnTo>
                  <a:lnTo>
                    <a:pt x="491947" y="72999"/>
                  </a:lnTo>
                  <a:lnTo>
                    <a:pt x="479132" y="70408"/>
                  </a:lnTo>
                  <a:lnTo>
                    <a:pt x="468668" y="63347"/>
                  </a:lnTo>
                  <a:lnTo>
                    <a:pt x="461606" y="52882"/>
                  </a:lnTo>
                  <a:lnTo>
                    <a:pt x="459016" y="40081"/>
                  </a:lnTo>
                  <a:lnTo>
                    <a:pt x="461606" y="27292"/>
                  </a:lnTo>
                  <a:lnTo>
                    <a:pt x="468668" y="16827"/>
                  </a:lnTo>
                  <a:lnTo>
                    <a:pt x="479132" y="9766"/>
                  </a:lnTo>
                  <a:lnTo>
                    <a:pt x="491947" y="7175"/>
                  </a:lnTo>
                  <a:lnTo>
                    <a:pt x="504748" y="9766"/>
                  </a:lnTo>
                  <a:lnTo>
                    <a:pt x="515213" y="16827"/>
                  </a:lnTo>
                  <a:lnTo>
                    <a:pt x="522274" y="27292"/>
                  </a:lnTo>
                  <a:lnTo>
                    <a:pt x="524865" y="40081"/>
                  </a:lnTo>
                  <a:lnTo>
                    <a:pt x="524865" y="18580"/>
                  </a:lnTo>
                  <a:lnTo>
                    <a:pt x="520268" y="11760"/>
                  </a:lnTo>
                  <a:lnTo>
                    <a:pt x="513473" y="7175"/>
                  </a:lnTo>
                  <a:lnTo>
                    <a:pt x="507530" y="3162"/>
                  </a:lnTo>
                  <a:lnTo>
                    <a:pt x="491947" y="0"/>
                  </a:lnTo>
                  <a:lnTo>
                    <a:pt x="476364" y="3162"/>
                  </a:lnTo>
                  <a:lnTo>
                    <a:pt x="463613" y="11760"/>
                  </a:lnTo>
                  <a:lnTo>
                    <a:pt x="455015" y="24498"/>
                  </a:lnTo>
                  <a:lnTo>
                    <a:pt x="451853" y="40081"/>
                  </a:lnTo>
                  <a:lnTo>
                    <a:pt x="455015" y="55676"/>
                  </a:lnTo>
                  <a:lnTo>
                    <a:pt x="463613" y="68414"/>
                  </a:lnTo>
                  <a:lnTo>
                    <a:pt x="476364" y="77000"/>
                  </a:lnTo>
                  <a:lnTo>
                    <a:pt x="491947" y="80162"/>
                  </a:lnTo>
                  <a:lnTo>
                    <a:pt x="507530" y="77000"/>
                  </a:lnTo>
                  <a:lnTo>
                    <a:pt x="513461" y="72999"/>
                  </a:lnTo>
                  <a:lnTo>
                    <a:pt x="520268" y="68414"/>
                  </a:lnTo>
                  <a:lnTo>
                    <a:pt x="528866" y="55676"/>
                  </a:lnTo>
                  <a:lnTo>
                    <a:pt x="532028" y="4008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06907" y="3096618"/>
            <a:ext cx="8275955" cy="2290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8070"/>
              </a:lnSpc>
              <a:spcBef>
                <a:spcPts val="110"/>
              </a:spcBef>
            </a:pPr>
            <a:r>
              <a:rPr sz="6900" dirty="0"/>
              <a:t>ЛЕТНИЕ </a:t>
            </a:r>
            <a:r>
              <a:rPr sz="6900" spc="-10" dirty="0"/>
              <a:t>ТРЕНДЫ</a:t>
            </a:r>
            <a:endParaRPr sz="6900"/>
          </a:p>
          <a:p>
            <a:pPr marL="151765">
              <a:lnSpc>
                <a:spcPts val="9750"/>
              </a:lnSpc>
            </a:pPr>
            <a:r>
              <a:rPr sz="8300" spc="-20" dirty="0">
                <a:solidFill>
                  <a:srgbClr val="522E48"/>
                </a:solidFill>
              </a:rPr>
              <a:t>2026</a:t>
            </a:r>
            <a:endParaRPr sz="8300"/>
          </a:p>
        </p:txBody>
      </p:sp>
      <p:grpSp>
        <p:nvGrpSpPr>
          <p:cNvPr id="27" name="object 27"/>
          <p:cNvGrpSpPr/>
          <p:nvPr/>
        </p:nvGrpSpPr>
        <p:grpSpPr>
          <a:xfrm>
            <a:off x="3963412" y="4240179"/>
            <a:ext cx="1111250" cy="1111250"/>
            <a:chOff x="3963412" y="4240179"/>
            <a:chExt cx="1111250" cy="1111250"/>
          </a:xfrm>
        </p:grpSpPr>
        <p:sp>
          <p:nvSpPr>
            <p:cNvPr id="28" name="object 28"/>
            <p:cNvSpPr/>
            <p:nvPr/>
          </p:nvSpPr>
          <p:spPr>
            <a:xfrm>
              <a:off x="3984882" y="4261650"/>
              <a:ext cx="1068070" cy="1068070"/>
            </a:xfrm>
            <a:custGeom>
              <a:avLst/>
              <a:gdLst/>
              <a:ahLst/>
              <a:cxnLst/>
              <a:rect l="l" t="t" r="r" b="b"/>
              <a:pathLst>
                <a:path w="1068070" h="1068070">
                  <a:moveTo>
                    <a:pt x="1068030" y="534015"/>
                  </a:moveTo>
                  <a:lnTo>
                    <a:pt x="1065848" y="582622"/>
                  </a:lnTo>
                  <a:lnTo>
                    <a:pt x="1059426" y="630006"/>
                  </a:lnTo>
                  <a:lnTo>
                    <a:pt x="1048955" y="675979"/>
                  </a:lnTo>
                  <a:lnTo>
                    <a:pt x="1034621" y="720352"/>
                  </a:lnTo>
                  <a:lnTo>
                    <a:pt x="1016614" y="762937"/>
                  </a:lnTo>
                  <a:lnTo>
                    <a:pt x="995122" y="803545"/>
                  </a:lnTo>
                  <a:lnTo>
                    <a:pt x="970334" y="841987"/>
                  </a:lnTo>
                  <a:lnTo>
                    <a:pt x="942438" y="878076"/>
                  </a:lnTo>
                  <a:lnTo>
                    <a:pt x="911622" y="911622"/>
                  </a:lnTo>
                  <a:lnTo>
                    <a:pt x="878076" y="942438"/>
                  </a:lnTo>
                  <a:lnTo>
                    <a:pt x="841987" y="970334"/>
                  </a:lnTo>
                  <a:lnTo>
                    <a:pt x="803545" y="995122"/>
                  </a:lnTo>
                  <a:lnTo>
                    <a:pt x="762937" y="1016614"/>
                  </a:lnTo>
                  <a:lnTo>
                    <a:pt x="720352" y="1034621"/>
                  </a:lnTo>
                  <a:lnTo>
                    <a:pt x="675979" y="1048955"/>
                  </a:lnTo>
                  <a:lnTo>
                    <a:pt x="630006" y="1059426"/>
                  </a:lnTo>
                  <a:lnTo>
                    <a:pt x="582622" y="1065848"/>
                  </a:lnTo>
                  <a:lnTo>
                    <a:pt x="534015" y="1068030"/>
                  </a:lnTo>
                  <a:lnTo>
                    <a:pt x="485408" y="1065848"/>
                  </a:lnTo>
                  <a:lnTo>
                    <a:pt x="438023" y="1059426"/>
                  </a:lnTo>
                  <a:lnTo>
                    <a:pt x="392051" y="1048955"/>
                  </a:lnTo>
                  <a:lnTo>
                    <a:pt x="347677" y="1034621"/>
                  </a:lnTo>
                  <a:lnTo>
                    <a:pt x="305093" y="1016614"/>
                  </a:lnTo>
                  <a:lnTo>
                    <a:pt x="264485" y="995122"/>
                  </a:lnTo>
                  <a:lnTo>
                    <a:pt x="226042" y="970334"/>
                  </a:lnTo>
                  <a:lnTo>
                    <a:pt x="189953" y="942438"/>
                  </a:lnTo>
                  <a:lnTo>
                    <a:pt x="156407" y="911622"/>
                  </a:lnTo>
                  <a:lnTo>
                    <a:pt x="125592" y="878076"/>
                  </a:lnTo>
                  <a:lnTo>
                    <a:pt x="97695" y="841987"/>
                  </a:lnTo>
                  <a:lnTo>
                    <a:pt x="72907" y="803545"/>
                  </a:lnTo>
                  <a:lnTo>
                    <a:pt x="51415" y="762937"/>
                  </a:lnTo>
                  <a:lnTo>
                    <a:pt x="33408" y="720352"/>
                  </a:lnTo>
                  <a:lnTo>
                    <a:pt x="19075" y="675979"/>
                  </a:lnTo>
                  <a:lnTo>
                    <a:pt x="8603" y="630006"/>
                  </a:lnTo>
                  <a:lnTo>
                    <a:pt x="2182" y="582622"/>
                  </a:lnTo>
                  <a:lnTo>
                    <a:pt x="0" y="534015"/>
                  </a:lnTo>
                  <a:lnTo>
                    <a:pt x="2182" y="485408"/>
                  </a:lnTo>
                  <a:lnTo>
                    <a:pt x="8603" y="438023"/>
                  </a:lnTo>
                  <a:lnTo>
                    <a:pt x="19075" y="392051"/>
                  </a:lnTo>
                  <a:lnTo>
                    <a:pt x="33408" y="347677"/>
                  </a:lnTo>
                  <a:lnTo>
                    <a:pt x="51415" y="305093"/>
                  </a:lnTo>
                  <a:lnTo>
                    <a:pt x="72907" y="264485"/>
                  </a:lnTo>
                  <a:lnTo>
                    <a:pt x="97695" y="226042"/>
                  </a:lnTo>
                  <a:lnTo>
                    <a:pt x="125592" y="189953"/>
                  </a:lnTo>
                  <a:lnTo>
                    <a:pt x="156407" y="156407"/>
                  </a:lnTo>
                  <a:lnTo>
                    <a:pt x="189953" y="125592"/>
                  </a:lnTo>
                  <a:lnTo>
                    <a:pt x="226042" y="97695"/>
                  </a:lnTo>
                  <a:lnTo>
                    <a:pt x="264485" y="72907"/>
                  </a:lnTo>
                  <a:lnTo>
                    <a:pt x="305093" y="51415"/>
                  </a:lnTo>
                  <a:lnTo>
                    <a:pt x="347677" y="33408"/>
                  </a:lnTo>
                  <a:lnTo>
                    <a:pt x="392051" y="19075"/>
                  </a:lnTo>
                  <a:lnTo>
                    <a:pt x="438023" y="8603"/>
                  </a:lnTo>
                  <a:lnTo>
                    <a:pt x="485408" y="2182"/>
                  </a:lnTo>
                  <a:lnTo>
                    <a:pt x="534015" y="0"/>
                  </a:lnTo>
                  <a:lnTo>
                    <a:pt x="582622" y="2182"/>
                  </a:lnTo>
                  <a:lnTo>
                    <a:pt x="630006" y="8603"/>
                  </a:lnTo>
                  <a:lnTo>
                    <a:pt x="675979" y="19075"/>
                  </a:lnTo>
                  <a:lnTo>
                    <a:pt x="720352" y="33408"/>
                  </a:lnTo>
                  <a:lnTo>
                    <a:pt x="762937" y="51415"/>
                  </a:lnTo>
                  <a:lnTo>
                    <a:pt x="803545" y="72907"/>
                  </a:lnTo>
                  <a:lnTo>
                    <a:pt x="841987" y="97695"/>
                  </a:lnTo>
                  <a:lnTo>
                    <a:pt x="878076" y="125592"/>
                  </a:lnTo>
                  <a:lnTo>
                    <a:pt x="911622" y="156407"/>
                  </a:lnTo>
                  <a:lnTo>
                    <a:pt x="942438" y="189953"/>
                  </a:lnTo>
                  <a:lnTo>
                    <a:pt x="970334" y="226042"/>
                  </a:lnTo>
                  <a:lnTo>
                    <a:pt x="995122" y="264485"/>
                  </a:lnTo>
                  <a:lnTo>
                    <a:pt x="1016614" y="305093"/>
                  </a:lnTo>
                  <a:lnTo>
                    <a:pt x="1034621" y="347677"/>
                  </a:lnTo>
                  <a:lnTo>
                    <a:pt x="1048955" y="392051"/>
                  </a:lnTo>
                  <a:lnTo>
                    <a:pt x="1059426" y="438023"/>
                  </a:lnTo>
                  <a:lnTo>
                    <a:pt x="1065848" y="485408"/>
                  </a:lnTo>
                  <a:lnTo>
                    <a:pt x="1068030" y="534015"/>
                  </a:lnTo>
                  <a:close/>
                </a:path>
              </a:pathLst>
            </a:custGeom>
            <a:ln w="429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312343" y="462043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0" y="381789"/>
                  </a:moveTo>
                  <a:lnTo>
                    <a:pt x="381789" y="0"/>
                  </a:lnTo>
                </a:path>
              </a:pathLst>
            </a:custGeom>
            <a:ln w="474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445967" y="4584104"/>
              <a:ext cx="285115" cy="285115"/>
            </a:xfrm>
            <a:custGeom>
              <a:avLst/>
              <a:gdLst/>
              <a:ahLst/>
              <a:cxnLst/>
              <a:rect l="l" t="t" r="r" b="b"/>
              <a:pathLst>
                <a:path w="285114" h="285114">
                  <a:moveTo>
                    <a:pt x="284556" y="0"/>
                  </a:moveTo>
                  <a:lnTo>
                    <a:pt x="0" y="10334"/>
                  </a:lnTo>
                  <a:lnTo>
                    <a:pt x="1685" y="57757"/>
                  </a:lnTo>
                  <a:lnTo>
                    <a:pt x="235333" y="49223"/>
                  </a:lnTo>
                  <a:lnTo>
                    <a:pt x="226767" y="282839"/>
                  </a:lnTo>
                  <a:lnTo>
                    <a:pt x="274190" y="284525"/>
                  </a:lnTo>
                  <a:lnTo>
                    <a:pt x="2845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37287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1652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FRESH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98361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779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202374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Скетчбук-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BLOCK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33900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крафт-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бумага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252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36779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Карандаш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TRINITY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32832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879554"/>
            <a:ext cx="6911340" cy="10429240"/>
            <a:chOff x="0" y="879554"/>
            <a:chExt cx="6911340" cy="10429240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9083" y="4481549"/>
              <a:ext cx="1691106" cy="244610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8612" y="879554"/>
              <a:ext cx="1941302" cy="23998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0248" y="8073052"/>
              <a:ext cx="2450187" cy="24501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11141021"/>
              <a:ext cx="6910784" cy="16753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55384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4325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9936566" y="0"/>
            <a:ext cx="167640" cy="11308715"/>
            <a:chOff x="19936566" y="0"/>
            <a:chExt cx="167640" cy="11308715"/>
          </a:xfrm>
        </p:grpSpPr>
        <p:pic>
          <p:nvPicPr>
            <p:cNvPr id="3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512511" y="961350"/>
            <a:ext cx="840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8502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20" dirty="0"/>
              <a:t>SLIM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554303" y="2896049"/>
            <a:ext cx="12522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800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2511" y="4563335"/>
            <a:ext cx="15703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LUNCH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9296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839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805939" cy="2320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Панама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GHIBLI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25514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подкладка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15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765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87422" y="774845"/>
            <a:ext cx="2656840" cy="9832340"/>
            <a:chOff x="387422" y="774845"/>
            <a:chExt cx="2656840" cy="9832340"/>
          </a:xfrm>
        </p:grpSpPr>
        <p:sp>
          <p:nvSpPr>
            <p:cNvPr id="22" name="object 22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7422" y="774845"/>
              <a:ext cx="2502541" cy="250254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2961" y="4439655"/>
              <a:ext cx="1968277" cy="24187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131" y="8607067"/>
              <a:ext cx="2449567" cy="136987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149098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9293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46812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Aккумулятор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5601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WAVE</a:t>
            </a:r>
            <a:r>
              <a:rPr spc="5" dirty="0"/>
              <a:t> </a:t>
            </a:r>
            <a:r>
              <a:rPr spc="-25" dirty="0"/>
              <a:t>10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268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580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12839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Кабель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COIL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19345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598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253682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Комплект</a:t>
            </a:r>
            <a:r>
              <a:rPr sz="1600" b="0" spc="17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аксессуаров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SMARTKIT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39200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41" y="900496"/>
            <a:ext cx="2654300" cy="9706610"/>
            <a:chOff x="390141" y="900496"/>
            <a:chExt cx="2654300" cy="9706610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718" y="4408253"/>
              <a:ext cx="2513012" cy="251300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0248" y="8010227"/>
              <a:ext cx="2544425" cy="254442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369" y="900496"/>
              <a:ext cx="2261711" cy="226171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657381"/>
            <a:ext cx="123126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37172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4429"/>
            <a:ext cx="20104099" cy="11444103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694814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BALANCE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554303" y="2896049"/>
            <a:ext cx="88773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4563335"/>
            <a:ext cx="19183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SOFT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3516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169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54303" y="9932270"/>
            <a:ext cx="12414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445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50749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REST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2407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>
              <a:latin typeface="Montserrat Light"/>
              <a:cs typeface="Montserrat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90151" y="753903"/>
            <a:ext cx="2654300" cy="9853295"/>
            <a:chOff x="390151" y="753903"/>
            <a:chExt cx="2654300" cy="9853295"/>
          </a:xfrm>
        </p:grpSpPr>
        <p:sp>
          <p:nvSpPr>
            <p:cNvPr id="22" name="object 22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2627" y="4397782"/>
              <a:ext cx="725464" cy="24715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46035" y="753903"/>
              <a:ext cx="1244599" cy="252934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72739" y="8041640"/>
              <a:ext cx="1156622" cy="2471766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131254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53002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6566" y="0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512511" y="961350"/>
            <a:ext cx="108966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6911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LIBRA</a:t>
            </a:r>
            <a:r>
              <a:rPr spc="5" dirty="0"/>
              <a:t> </a:t>
            </a:r>
            <a:r>
              <a:rPr spc="-25" dirty="0"/>
              <a:t>220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554303" y="2896049"/>
            <a:ext cx="11379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4563335"/>
            <a:ext cx="200152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FELTY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2462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фетр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54303" y="9932270"/>
            <a:ext cx="99123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360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12511" y="8196733"/>
            <a:ext cx="176530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Панама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BRIM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250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8303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твил, 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250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90141" y="890025"/>
            <a:ext cx="2654300" cy="9717405"/>
            <a:chOff x="390141" y="890025"/>
            <a:chExt cx="2654300" cy="9717405"/>
          </a:xfrm>
        </p:grpSpPr>
        <p:sp>
          <p:nvSpPr>
            <p:cNvPr id="22" name="object 22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3544" y="890025"/>
              <a:ext cx="2387361" cy="238736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4486" y="4533893"/>
              <a:ext cx="2261711" cy="226171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2602" y="8408120"/>
              <a:ext cx="2353417" cy="175031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531806" y="1657381"/>
            <a:ext cx="2179320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52104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хлопок,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endParaRPr sz="140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563395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791186"/>
            <a:ext cx="1818005" cy="74422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 marR="5080">
              <a:lnSpc>
                <a:spcPts val="2570"/>
              </a:lnSpc>
              <a:spcBef>
                <a:spcPts val="615"/>
              </a:spcBef>
            </a:pPr>
            <a:r>
              <a:rPr spc="-10" dirty="0"/>
              <a:t>RAPPER </a:t>
            </a:r>
            <a:r>
              <a:rPr dirty="0"/>
              <a:t>COTTON-</a:t>
            </a:r>
            <a:r>
              <a:rPr spc="-50" dirty="0"/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7691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LIBRA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220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52104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9932270"/>
            <a:ext cx="9264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174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71196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ECO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116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16102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бязь, хлопок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116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51" y="785316"/>
            <a:ext cx="2654300" cy="9822180"/>
            <a:chOff x="390151" y="785316"/>
            <a:chExt cx="2654300" cy="9822180"/>
          </a:xfrm>
        </p:grpSpPr>
        <p:sp>
          <p:nvSpPr>
            <p:cNvPr id="17" name="object 17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9777" y="785316"/>
              <a:ext cx="2513002" cy="25157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0248" y="4418713"/>
              <a:ext cx="2492070" cy="24920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073" y="8094005"/>
              <a:ext cx="2408303" cy="240829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500318"/>
            <a:ext cx="2336165" cy="21062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254179-</a:t>
            </a:r>
            <a:r>
              <a:rPr sz="1850" b="1" spc="-50" dirty="0">
                <a:solidFill>
                  <a:srgbClr val="FFFFFF"/>
                </a:solidFill>
                <a:latin typeface="Montserrat SemiBold"/>
                <a:cs typeface="Montserrat SemiBold"/>
              </a:rPr>
              <a:t>S</a:t>
            </a:r>
            <a:endParaRPr sz="185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лобная часть и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козырёк: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ботанный хлопок,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сетка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переработанный</a:t>
            </a:r>
            <a:endParaRPr sz="140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пполиэстер, 280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29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085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-74428"/>
            <a:ext cx="20104100" cy="11308556"/>
            <a:chOff x="0" y="0"/>
            <a:chExt cx="20104100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3512511" y="961350"/>
            <a:ext cx="8420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3317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HENRY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554303" y="2896049"/>
            <a:ext cx="110998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221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703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EAT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9298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54395" y="10162689"/>
            <a:ext cx="12973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690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0141" y="858612"/>
            <a:ext cx="2654300" cy="9748520"/>
            <a:chOff x="390141" y="858612"/>
            <a:chExt cx="2654300" cy="9748520"/>
          </a:xfrm>
        </p:grpSpPr>
        <p:sp>
          <p:nvSpPr>
            <p:cNvPr id="18" name="object 18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903" y="8062581"/>
              <a:ext cx="1935385" cy="242645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4374" y="4450126"/>
              <a:ext cx="1906250" cy="24053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4015" y="858612"/>
              <a:ext cx="2355949" cy="235594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90182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5804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12511" y="8092023"/>
            <a:ext cx="2480310" cy="182181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MOHITO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280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52105</a:t>
            </a:r>
            <a:endParaRPr sz="1850">
              <a:latin typeface="Montserrat SemiBold"/>
              <a:cs typeface="Montserrat SemiBold"/>
            </a:endParaRPr>
          </a:p>
          <a:p>
            <a:pPr marL="3175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футер 3-х нитка с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начёсом,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стер плотность 280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227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FORTUNA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984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1315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FLASK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1113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731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204152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DISCO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600D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712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16729"/>
            <a:ext cx="2654300" cy="9790430"/>
            <a:chOff x="390151" y="816729"/>
            <a:chExt cx="2654300" cy="979043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073" y="8073052"/>
              <a:ext cx="2408303" cy="24083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4486" y="4481539"/>
              <a:ext cx="2387361" cy="23873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3544" y="816729"/>
              <a:ext cx="2387361" cy="238736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2064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50501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 100%,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плот-</a:t>
            </a:r>
            <a:endParaRPr sz="140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ность 140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15370" y="0"/>
            <a:ext cx="20119975" cy="11341576"/>
            <a:chOff x="0" y="0"/>
            <a:chExt cx="20104100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66611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17094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FORTE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77851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4897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FACTOR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40392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металл/пластик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22898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Скетчбук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АКВАРЕЛЬ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II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33904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крафт,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бумага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546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58612"/>
            <a:ext cx="2654300" cy="9748520"/>
            <a:chOff x="390151" y="858612"/>
            <a:chExt cx="2654300" cy="974852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9306" y="8062581"/>
              <a:ext cx="2450187" cy="245018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4956" y="858612"/>
              <a:ext cx="2387361" cy="23873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3544" y="4429184"/>
              <a:ext cx="2481599" cy="2481599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02933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602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843" y="1651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4563335"/>
            <a:ext cx="195389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ERGO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32905</a:t>
            </a:r>
            <a:endParaRPr sz="185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989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4179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TONY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24710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858612"/>
            <a:ext cx="2654300" cy="9748520"/>
            <a:chOff x="390141" y="858612"/>
            <a:chExt cx="2654300" cy="9748520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5787" y="8073052"/>
              <a:ext cx="1832405" cy="240309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6369" y="4586247"/>
              <a:ext cx="2261711" cy="22617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2602" y="858612"/>
              <a:ext cx="2397832" cy="239783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12511" y="961350"/>
            <a:ext cx="1289685" cy="23520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N16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38016</a:t>
            </a:r>
            <a:endParaRPr sz="1850"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375"/>
              </a:spcBef>
            </a:pP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7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6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99452" y="0"/>
              <a:ext cx="2104647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972" y="-365125"/>
            <a:ext cx="7321936" cy="1231388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81038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0904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COMBI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10115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946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15322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BASIC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54001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637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6262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SHOP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199015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полиуретан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827199"/>
            <a:ext cx="20104100" cy="10481945"/>
            <a:chOff x="0" y="827199"/>
            <a:chExt cx="20104100" cy="10481945"/>
          </a:xfrm>
        </p:grpSpPr>
        <p:sp>
          <p:nvSpPr>
            <p:cNvPr id="19" name="object 19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3544" y="4492010"/>
              <a:ext cx="2376890" cy="237689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3432" y="8052110"/>
              <a:ext cx="1862112" cy="24589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1189" y="827199"/>
              <a:ext cx="2450187" cy="245018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182753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21219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Shevret,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133477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Зонт-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трость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55067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REFLECT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38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6299200"/>
            <a:ext cx="12338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4305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Ветровка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COLIN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52103</a:t>
            </a:r>
            <a:endParaRPr sz="185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280Т</a:t>
            </a:r>
            <a:endParaRPr sz="1400">
              <a:latin typeface="Montserrat Light"/>
              <a:cs typeface="Montserrat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8196733"/>
            <a:ext cx="195389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CAN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7254</a:t>
            </a:r>
            <a:endParaRPr sz="185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483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90141" y="848141"/>
            <a:ext cx="2654300" cy="9759315"/>
            <a:chOff x="390141" y="848141"/>
            <a:chExt cx="2654300" cy="9759315"/>
          </a:xfrm>
        </p:grpSpPr>
        <p:sp>
          <p:nvSpPr>
            <p:cNvPr id="18" name="object 18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073" y="848141"/>
              <a:ext cx="2418774" cy="24187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0718" y="4460597"/>
              <a:ext cx="2471129" cy="247112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4486" y="8167290"/>
              <a:ext cx="2261711" cy="226171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3531806" y="1657381"/>
            <a:ext cx="144018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16817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эпонж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7292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DISTILLER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54303" y="2896049"/>
            <a:ext cx="12026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203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54303" y="6298873"/>
            <a:ext cx="12414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445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4563335"/>
            <a:ext cx="150749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REST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2407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полиэстер</a:t>
            </a:r>
            <a:endParaRPr sz="1400">
              <a:latin typeface="Montserrat Light"/>
              <a:cs typeface="Montserrat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54303" y="9932270"/>
            <a:ext cx="123888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469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543050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Терморюкзак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PUT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9289</a:t>
            </a:r>
            <a:endParaRPr sz="185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300D/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PEVA</a:t>
            </a:r>
            <a:endParaRPr sz="1400">
              <a:latin typeface="Montserrat Light"/>
              <a:cs typeface="Montserrat Ligh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51" y="858612"/>
            <a:ext cx="2654300" cy="9748520"/>
            <a:chOff x="390151" y="858612"/>
            <a:chExt cx="2654300" cy="9748520"/>
          </a:xfrm>
        </p:grpSpPr>
        <p:sp>
          <p:nvSpPr>
            <p:cNvPr id="19" name="object 19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9442" y="4387301"/>
              <a:ext cx="1266977" cy="254296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4486" y="8093994"/>
              <a:ext cx="2366420" cy="236642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1660" y="858612"/>
              <a:ext cx="2460658" cy="246065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937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7251</a:t>
            </a:r>
            <a:endParaRPr sz="185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бамбук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512511" y="961350"/>
            <a:ext cx="181038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3761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FLIPPY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554303" y="2896049"/>
            <a:ext cx="9925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950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54303" y="6299200"/>
            <a:ext cx="7854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45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63335"/>
            <a:ext cx="2019935" cy="15709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N16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38019</a:t>
            </a:r>
            <a:endParaRPr sz="1850">
              <a:latin typeface="Montserrat SemiBold"/>
              <a:cs typeface="Montserrat SemiBold"/>
            </a:endParaRPr>
          </a:p>
          <a:p>
            <a:pPr marL="28575" marR="508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ABS пластик </a:t>
            </a:r>
            <a:r>
              <a:rPr sz="1400" b="0" spc="-50" dirty="0">
                <a:solidFill>
                  <a:srgbClr val="FFFFFF"/>
                </a:solidFill>
                <a:latin typeface="Montserrat Light"/>
                <a:cs typeface="Montserrat Light"/>
              </a:rPr>
              <a:t>с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покрытием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soft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touch</a:t>
            </a:r>
            <a:endParaRPr sz="1400"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12511" y="8196733"/>
            <a:ext cx="14738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Аккумулятор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RIB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37170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390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41" y="921437"/>
            <a:ext cx="2654300" cy="9685655"/>
            <a:chOff x="390141" y="921437"/>
            <a:chExt cx="2654300" cy="9685655"/>
          </a:xfrm>
        </p:grpSpPr>
        <p:sp>
          <p:nvSpPr>
            <p:cNvPr id="17" name="object 17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369" y="921437"/>
              <a:ext cx="2261711" cy="22617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6369" y="4533893"/>
              <a:ext cx="2261711" cy="22617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369" y="8146348"/>
              <a:ext cx="2261711" cy="226171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531806" y="1657381"/>
            <a:ext cx="124079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21230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772874"/>
            <a:ext cx="1221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000664"/>
            <a:ext cx="2346325" cy="74422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815"/>
              </a:lnSpc>
              <a:spcBef>
                <a:spcPts val="120"/>
              </a:spcBef>
            </a:pPr>
            <a:r>
              <a:rPr dirty="0"/>
              <a:t>PILOT</a:t>
            </a:r>
            <a:r>
              <a:rPr spc="5" dirty="0"/>
              <a:t> </a:t>
            </a:r>
            <a:r>
              <a:rPr spc="-10" dirty="0"/>
              <a:t>PIPING</a:t>
            </a:r>
          </a:p>
          <a:p>
            <a:pPr marL="12700">
              <a:lnSpc>
                <a:spcPts val="2815"/>
              </a:lnSpc>
            </a:pPr>
            <a:r>
              <a:rPr dirty="0"/>
              <a:t>SANDWICH-</a:t>
            </a:r>
            <a:r>
              <a:rPr spc="-50" dirty="0"/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43855" y="6497896"/>
            <a:ext cx="9740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4500509"/>
            <a:ext cx="2150110" cy="17849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LUANDA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150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351000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 хлопок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400">
              <a:latin typeface="Montserrat Light"/>
              <a:cs typeface="Montserrat Light"/>
            </a:endParaRPr>
          </a:p>
          <a:p>
            <a:pPr marL="28575" marR="39179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150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 джерси</a:t>
            </a:r>
            <a:endParaRPr sz="1400">
              <a:latin typeface="Montserrat Light"/>
              <a:cs typeface="Montserrat Ligh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1225093"/>
            <a:ext cx="2654300" cy="9382125"/>
            <a:chOff x="390151" y="1225093"/>
            <a:chExt cx="2654300" cy="9382125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831" y="8497158"/>
              <a:ext cx="2434725" cy="16571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8253" y="4481549"/>
              <a:ext cx="2177944" cy="237408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4486" y="1225093"/>
              <a:ext cx="2335007" cy="167116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803973"/>
            <a:ext cx="2434590" cy="1425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8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25419-</a:t>
            </a:r>
            <a:r>
              <a:rPr sz="1850" b="1" spc="-50" dirty="0">
                <a:solidFill>
                  <a:srgbClr val="FFFFFF"/>
                </a:solidFill>
                <a:latin typeface="Montserrat SemiBold"/>
                <a:cs typeface="Montserrat SemiBold"/>
              </a:rPr>
              <a:t>S</a:t>
            </a:r>
            <a:endParaRPr sz="185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80% хлопок, 20%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ботанный хлопок, 355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98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127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06657" y="9963683"/>
            <a:ext cx="9620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564866" y="8228145"/>
            <a:ext cx="2016125" cy="13576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r>
              <a:rPr sz="1600" b="0" spc="1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мешок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SHIFT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9287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полиэстер,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210D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5"/>
                  </a:lnTo>
                  <a:lnTo>
                    <a:pt x="26951" y="2596526"/>
                  </a:lnTo>
                  <a:lnTo>
                    <a:pt x="57187" y="2626761"/>
                  </a:lnTo>
                  <a:lnTo>
                    <a:pt x="95527" y="2646589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9"/>
                  </a:lnTo>
                  <a:lnTo>
                    <a:pt x="2596526" y="2626761"/>
                  </a:lnTo>
                  <a:lnTo>
                    <a:pt x="2626761" y="2596526"/>
                  </a:lnTo>
                  <a:lnTo>
                    <a:pt x="2646589" y="2558185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512511" y="961350"/>
            <a:ext cx="258953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Mini</a:t>
            </a:r>
            <a:r>
              <a:rPr sz="1600" b="0" spc="2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20" dirty="0"/>
              <a:t>ROLL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554303" y="2896049"/>
            <a:ext cx="11931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593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4738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Аккумулятор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NUM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10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37171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258953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Mini</a:t>
            </a:r>
            <a:r>
              <a:rPr sz="1600" b="0" spc="2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COFFEE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26532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953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921437"/>
            <a:ext cx="2654300" cy="9685655"/>
            <a:chOff x="390141" y="921437"/>
            <a:chExt cx="2654300" cy="9685655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66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66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607" y="921437"/>
              <a:ext cx="2078561" cy="21867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5787" y="8303412"/>
              <a:ext cx="1841328" cy="210548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7088" y="4439655"/>
              <a:ext cx="1372720" cy="2473641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1278255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26535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39472" y="94237"/>
              <a:ext cx="9643685" cy="598934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84211" y="0"/>
              <a:ext cx="219888" cy="167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84211" y="11141022"/>
              <a:ext cx="219888" cy="167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84211" y="0"/>
              <a:ext cx="219888" cy="113085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78470" y="9565154"/>
              <a:ext cx="2565400" cy="607695"/>
            </a:xfrm>
            <a:custGeom>
              <a:avLst/>
              <a:gdLst/>
              <a:ahLst/>
              <a:cxnLst/>
              <a:rect l="l" t="t" r="r" b="b"/>
              <a:pathLst>
                <a:path w="2565400" h="607695">
                  <a:moveTo>
                    <a:pt x="2261711" y="607311"/>
                  </a:moveTo>
                  <a:lnTo>
                    <a:pt x="0" y="607311"/>
                  </a:lnTo>
                  <a:lnTo>
                    <a:pt x="0" y="0"/>
                  </a:lnTo>
                  <a:lnTo>
                    <a:pt x="2261711" y="0"/>
                  </a:lnTo>
                  <a:lnTo>
                    <a:pt x="2310965" y="3974"/>
                  </a:lnTo>
                  <a:lnTo>
                    <a:pt x="2357688" y="15479"/>
                  </a:lnTo>
                  <a:lnTo>
                    <a:pt x="2401257" y="33892"/>
                  </a:lnTo>
                  <a:lnTo>
                    <a:pt x="2441045" y="58585"/>
                  </a:lnTo>
                  <a:lnTo>
                    <a:pt x="2476427" y="88935"/>
                  </a:lnTo>
                  <a:lnTo>
                    <a:pt x="2506778" y="124317"/>
                  </a:lnTo>
                  <a:lnTo>
                    <a:pt x="2531472" y="164104"/>
                  </a:lnTo>
                  <a:lnTo>
                    <a:pt x="2549886" y="207674"/>
                  </a:lnTo>
                  <a:lnTo>
                    <a:pt x="2561392" y="254399"/>
                  </a:lnTo>
                  <a:lnTo>
                    <a:pt x="2565366" y="303655"/>
                  </a:lnTo>
                  <a:lnTo>
                    <a:pt x="2561392" y="352912"/>
                  </a:lnTo>
                  <a:lnTo>
                    <a:pt x="2549886" y="399637"/>
                  </a:lnTo>
                  <a:lnTo>
                    <a:pt x="2531472" y="443206"/>
                  </a:lnTo>
                  <a:lnTo>
                    <a:pt x="2506778" y="482994"/>
                  </a:lnTo>
                  <a:lnTo>
                    <a:pt x="2476427" y="518375"/>
                  </a:lnTo>
                  <a:lnTo>
                    <a:pt x="2441045" y="548725"/>
                  </a:lnTo>
                  <a:lnTo>
                    <a:pt x="2401257" y="573419"/>
                  </a:lnTo>
                  <a:lnTo>
                    <a:pt x="2357688" y="591831"/>
                  </a:lnTo>
                  <a:lnTo>
                    <a:pt x="2310965" y="603337"/>
                  </a:lnTo>
                  <a:lnTo>
                    <a:pt x="2261711" y="607311"/>
                  </a:lnTo>
                  <a:close/>
                </a:path>
              </a:pathLst>
            </a:custGeom>
            <a:ln w="28941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1078" y="9549447"/>
              <a:ext cx="2565400" cy="638810"/>
            </a:xfrm>
            <a:custGeom>
              <a:avLst/>
              <a:gdLst/>
              <a:ahLst/>
              <a:cxnLst/>
              <a:rect l="l" t="t" r="r" b="b"/>
              <a:pathLst>
                <a:path w="2565400" h="638809">
                  <a:moveTo>
                    <a:pt x="2246004" y="0"/>
                  </a:moveTo>
                  <a:lnTo>
                    <a:pt x="319362" y="0"/>
                  </a:lnTo>
                  <a:lnTo>
                    <a:pt x="272168" y="3462"/>
                  </a:lnTo>
                  <a:lnTo>
                    <a:pt x="227124" y="13521"/>
                  </a:lnTo>
                  <a:lnTo>
                    <a:pt x="184725" y="29681"/>
                  </a:lnTo>
                  <a:lnTo>
                    <a:pt x="145464" y="51450"/>
                  </a:lnTo>
                  <a:lnTo>
                    <a:pt x="109835" y="78333"/>
                  </a:lnTo>
                  <a:lnTo>
                    <a:pt x="78333" y="109835"/>
                  </a:lnTo>
                  <a:lnTo>
                    <a:pt x="51450" y="145464"/>
                  </a:lnTo>
                  <a:lnTo>
                    <a:pt x="29681" y="184725"/>
                  </a:lnTo>
                  <a:lnTo>
                    <a:pt x="13521" y="227124"/>
                  </a:lnTo>
                  <a:lnTo>
                    <a:pt x="3462" y="272168"/>
                  </a:lnTo>
                  <a:lnTo>
                    <a:pt x="0" y="319362"/>
                  </a:lnTo>
                  <a:lnTo>
                    <a:pt x="3462" y="366555"/>
                  </a:lnTo>
                  <a:lnTo>
                    <a:pt x="13521" y="411599"/>
                  </a:lnTo>
                  <a:lnTo>
                    <a:pt x="29681" y="453998"/>
                  </a:lnTo>
                  <a:lnTo>
                    <a:pt x="51450" y="493259"/>
                  </a:lnTo>
                  <a:lnTo>
                    <a:pt x="78333" y="528888"/>
                  </a:lnTo>
                  <a:lnTo>
                    <a:pt x="109835" y="560391"/>
                  </a:lnTo>
                  <a:lnTo>
                    <a:pt x="145464" y="587273"/>
                  </a:lnTo>
                  <a:lnTo>
                    <a:pt x="184725" y="609042"/>
                  </a:lnTo>
                  <a:lnTo>
                    <a:pt x="227124" y="625202"/>
                  </a:lnTo>
                  <a:lnTo>
                    <a:pt x="272168" y="635261"/>
                  </a:lnTo>
                  <a:lnTo>
                    <a:pt x="319362" y="638724"/>
                  </a:lnTo>
                  <a:lnTo>
                    <a:pt x="2246004" y="638724"/>
                  </a:lnTo>
                  <a:lnTo>
                    <a:pt x="2293198" y="635261"/>
                  </a:lnTo>
                  <a:lnTo>
                    <a:pt x="2338242" y="625202"/>
                  </a:lnTo>
                  <a:lnTo>
                    <a:pt x="2380641" y="609042"/>
                  </a:lnTo>
                  <a:lnTo>
                    <a:pt x="2419902" y="587273"/>
                  </a:lnTo>
                  <a:lnTo>
                    <a:pt x="2455531" y="560391"/>
                  </a:lnTo>
                  <a:lnTo>
                    <a:pt x="2487033" y="528888"/>
                  </a:lnTo>
                  <a:lnTo>
                    <a:pt x="2513916" y="493259"/>
                  </a:lnTo>
                  <a:lnTo>
                    <a:pt x="2535685" y="453998"/>
                  </a:lnTo>
                  <a:lnTo>
                    <a:pt x="2551845" y="411599"/>
                  </a:lnTo>
                  <a:lnTo>
                    <a:pt x="2561904" y="366555"/>
                  </a:lnTo>
                  <a:lnTo>
                    <a:pt x="2565366" y="319362"/>
                  </a:lnTo>
                  <a:lnTo>
                    <a:pt x="2561904" y="272168"/>
                  </a:lnTo>
                  <a:lnTo>
                    <a:pt x="2551845" y="227124"/>
                  </a:lnTo>
                  <a:lnTo>
                    <a:pt x="2535685" y="184725"/>
                  </a:lnTo>
                  <a:lnTo>
                    <a:pt x="2513916" y="145464"/>
                  </a:lnTo>
                  <a:lnTo>
                    <a:pt x="2487033" y="109835"/>
                  </a:lnTo>
                  <a:lnTo>
                    <a:pt x="2455531" y="78333"/>
                  </a:lnTo>
                  <a:lnTo>
                    <a:pt x="2419902" y="51450"/>
                  </a:lnTo>
                  <a:lnTo>
                    <a:pt x="2380641" y="29681"/>
                  </a:lnTo>
                  <a:lnTo>
                    <a:pt x="2338242" y="13521"/>
                  </a:lnTo>
                  <a:lnTo>
                    <a:pt x="2293198" y="3462"/>
                  </a:lnTo>
                  <a:lnTo>
                    <a:pt x="2246004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Рисунок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650" y="-162522"/>
            <a:ext cx="9332505" cy="62461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51025" y="9620008"/>
            <a:ext cx="222059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0" spc="-10" dirty="0">
                <a:solidFill>
                  <a:srgbClr val="522E48"/>
                </a:solidFill>
                <a:latin typeface="Montserrat Medium"/>
                <a:cs typeface="Montserrat Medium"/>
              </a:rPr>
              <a:t>happygifts.ru</a:t>
            </a:r>
            <a:endParaRPr sz="2550">
              <a:latin typeface="Montserrat Medium"/>
              <a:cs typeface="Montserrat Medium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91080" y="9141083"/>
            <a:ext cx="19046825" cy="2163445"/>
            <a:chOff x="691080" y="9141083"/>
            <a:chExt cx="19046825" cy="2163445"/>
          </a:xfrm>
        </p:grpSpPr>
        <p:sp>
          <p:nvSpPr>
            <p:cNvPr id="12" name="object 12"/>
            <p:cNvSpPr/>
            <p:nvPr/>
          </p:nvSpPr>
          <p:spPr>
            <a:xfrm>
              <a:off x="2790110" y="10377680"/>
              <a:ext cx="2540000" cy="601345"/>
            </a:xfrm>
            <a:custGeom>
              <a:avLst/>
              <a:gdLst/>
              <a:ahLst/>
              <a:cxnLst/>
              <a:rect l="l" t="t" r="r" b="b"/>
              <a:pathLst>
                <a:path w="2540000" h="601345">
                  <a:moveTo>
                    <a:pt x="2238968" y="601196"/>
                  </a:moveTo>
                  <a:lnTo>
                    <a:pt x="0" y="601196"/>
                  </a:lnTo>
                  <a:lnTo>
                    <a:pt x="0" y="0"/>
                  </a:lnTo>
                  <a:lnTo>
                    <a:pt x="2238968" y="0"/>
                  </a:lnTo>
                  <a:lnTo>
                    <a:pt x="2287727" y="3934"/>
                  </a:lnTo>
                  <a:lnTo>
                    <a:pt x="2333980" y="15324"/>
                  </a:lnTo>
                  <a:lnTo>
                    <a:pt x="2377110" y="33552"/>
                  </a:lnTo>
                  <a:lnTo>
                    <a:pt x="2416497" y="57997"/>
                  </a:lnTo>
                  <a:lnTo>
                    <a:pt x="2451523" y="88043"/>
                  </a:lnTo>
                  <a:lnTo>
                    <a:pt x="2481568" y="123068"/>
                  </a:lnTo>
                  <a:lnTo>
                    <a:pt x="2506014" y="162455"/>
                  </a:lnTo>
                  <a:lnTo>
                    <a:pt x="2524241" y="205585"/>
                  </a:lnTo>
                  <a:lnTo>
                    <a:pt x="2535632" y="251839"/>
                  </a:lnTo>
                  <a:lnTo>
                    <a:pt x="2539566" y="300598"/>
                  </a:lnTo>
                  <a:lnTo>
                    <a:pt x="2535632" y="349356"/>
                  </a:lnTo>
                  <a:lnTo>
                    <a:pt x="2524241" y="395610"/>
                  </a:lnTo>
                  <a:lnTo>
                    <a:pt x="2506014" y="438740"/>
                  </a:lnTo>
                  <a:lnTo>
                    <a:pt x="2481568" y="478127"/>
                  </a:lnTo>
                  <a:lnTo>
                    <a:pt x="2451523" y="513153"/>
                  </a:lnTo>
                  <a:lnTo>
                    <a:pt x="2416497" y="543198"/>
                  </a:lnTo>
                  <a:lnTo>
                    <a:pt x="2377110" y="567644"/>
                  </a:lnTo>
                  <a:lnTo>
                    <a:pt x="2333980" y="585871"/>
                  </a:lnTo>
                  <a:lnTo>
                    <a:pt x="2287727" y="597262"/>
                  </a:lnTo>
                  <a:lnTo>
                    <a:pt x="2238968" y="601196"/>
                  </a:lnTo>
                  <a:close/>
                </a:path>
              </a:pathLst>
            </a:custGeom>
            <a:ln w="28648">
              <a:solidFill>
                <a:srgbClr val="FFD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1080" y="10362124"/>
              <a:ext cx="3265170" cy="632460"/>
            </a:xfrm>
            <a:custGeom>
              <a:avLst/>
              <a:gdLst/>
              <a:ahLst/>
              <a:cxnLst/>
              <a:rect l="l" t="t" r="r" b="b"/>
              <a:pathLst>
                <a:path w="3265170" h="632459">
                  <a:moveTo>
                    <a:pt x="2949009" y="0"/>
                  </a:moveTo>
                  <a:lnTo>
                    <a:pt x="316147" y="0"/>
                  </a:lnTo>
                  <a:lnTo>
                    <a:pt x="269429" y="3428"/>
                  </a:lnTo>
                  <a:lnTo>
                    <a:pt x="224840" y="13386"/>
                  </a:lnTo>
                  <a:lnTo>
                    <a:pt x="182868" y="29385"/>
                  </a:lnTo>
                  <a:lnTo>
                    <a:pt x="144002" y="50936"/>
                  </a:lnTo>
                  <a:lnTo>
                    <a:pt x="108732" y="77550"/>
                  </a:lnTo>
                  <a:lnTo>
                    <a:pt x="77546" y="108738"/>
                  </a:lnTo>
                  <a:lnTo>
                    <a:pt x="50933" y="144009"/>
                  </a:lnTo>
                  <a:lnTo>
                    <a:pt x="29383" y="182876"/>
                  </a:lnTo>
                  <a:lnTo>
                    <a:pt x="13385" y="224849"/>
                  </a:lnTo>
                  <a:lnTo>
                    <a:pt x="3427" y="269440"/>
                  </a:lnTo>
                  <a:lnTo>
                    <a:pt x="0" y="316157"/>
                  </a:lnTo>
                  <a:lnTo>
                    <a:pt x="3427" y="362875"/>
                  </a:lnTo>
                  <a:lnTo>
                    <a:pt x="13385" y="407464"/>
                  </a:lnTo>
                  <a:lnTo>
                    <a:pt x="29383" y="449437"/>
                  </a:lnTo>
                  <a:lnTo>
                    <a:pt x="50933" y="488302"/>
                  </a:lnTo>
                  <a:lnTo>
                    <a:pt x="77546" y="523573"/>
                  </a:lnTo>
                  <a:lnTo>
                    <a:pt x="108732" y="554759"/>
                  </a:lnTo>
                  <a:lnTo>
                    <a:pt x="144002" y="581371"/>
                  </a:lnTo>
                  <a:lnTo>
                    <a:pt x="182868" y="602921"/>
                  </a:lnTo>
                  <a:lnTo>
                    <a:pt x="224840" y="618919"/>
                  </a:lnTo>
                  <a:lnTo>
                    <a:pt x="269429" y="628877"/>
                  </a:lnTo>
                  <a:lnTo>
                    <a:pt x="316147" y="632305"/>
                  </a:lnTo>
                  <a:lnTo>
                    <a:pt x="2949009" y="632305"/>
                  </a:lnTo>
                  <a:lnTo>
                    <a:pt x="2995727" y="628877"/>
                  </a:lnTo>
                  <a:lnTo>
                    <a:pt x="3040316" y="618919"/>
                  </a:lnTo>
                  <a:lnTo>
                    <a:pt x="3082288" y="602921"/>
                  </a:lnTo>
                  <a:lnTo>
                    <a:pt x="3121154" y="581371"/>
                  </a:lnTo>
                  <a:lnTo>
                    <a:pt x="3156425" y="554759"/>
                  </a:lnTo>
                  <a:lnTo>
                    <a:pt x="3187611" y="523573"/>
                  </a:lnTo>
                  <a:lnTo>
                    <a:pt x="3214223" y="488302"/>
                  </a:lnTo>
                  <a:lnTo>
                    <a:pt x="3235773" y="449437"/>
                  </a:lnTo>
                  <a:lnTo>
                    <a:pt x="3251771" y="407464"/>
                  </a:lnTo>
                  <a:lnTo>
                    <a:pt x="3261729" y="362875"/>
                  </a:lnTo>
                  <a:lnTo>
                    <a:pt x="3265157" y="316157"/>
                  </a:lnTo>
                  <a:lnTo>
                    <a:pt x="3261729" y="269440"/>
                  </a:lnTo>
                  <a:lnTo>
                    <a:pt x="3251771" y="224849"/>
                  </a:lnTo>
                  <a:lnTo>
                    <a:pt x="3235773" y="182876"/>
                  </a:lnTo>
                  <a:lnTo>
                    <a:pt x="3214223" y="144009"/>
                  </a:lnTo>
                  <a:lnTo>
                    <a:pt x="3187611" y="108738"/>
                  </a:lnTo>
                  <a:lnTo>
                    <a:pt x="3156425" y="77550"/>
                  </a:lnTo>
                  <a:lnTo>
                    <a:pt x="3121154" y="50936"/>
                  </a:lnTo>
                  <a:lnTo>
                    <a:pt x="3082288" y="29385"/>
                  </a:lnTo>
                  <a:lnTo>
                    <a:pt x="3040316" y="13386"/>
                  </a:lnTo>
                  <a:lnTo>
                    <a:pt x="2995727" y="3428"/>
                  </a:lnTo>
                  <a:lnTo>
                    <a:pt x="2949009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43008" y="9141083"/>
              <a:ext cx="4994612" cy="216311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65596" y="10473315"/>
            <a:ext cx="292544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2550" b="0" spc="-1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2550" b="0" spc="-35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25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25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2550">
              <a:latin typeface="Montserrat Medium"/>
              <a:cs typeface="Montserrat Medium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1148549" y="768064"/>
            <a:ext cx="6840389" cy="4556517"/>
            <a:chOff x="11148549" y="768064"/>
            <a:chExt cx="6840389" cy="4556517"/>
          </a:xfrm>
        </p:grpSpPr>
        <p:sp>
          <p:nvSpPr>
            <p:cNvPr id="21" name="object 21"/>
            <p:cNvSpPr/>
            <p:nvPr/>
          </p:nvSpPr>
          <p:spPr>
            <a:xfrm>
              <a:off x="11148549" y="768064"/>
              <a:ext cx="2097405" cy="573405"/>
            </a:xfrm>
            <a:custGeom>
              <a:avLst/>
              <a:gdLst/>
              <a:ahLst/>
              <a:cxnLst/>
              <a:rect l="l" t="t" r="r" b="b"/>
              <a:pathLst>
                <a:path w="2097405" h="573405">
                  <a:moveTo>
                    <a:pt x="1810196" y="0"/>
                  </a:moveTo>
                  <a:lnTo>
                    <a:pt x="286682" y="0"/>
                  </a:lnTo>
                  <a:lnTo>
                    <a:pt x="240181" y="3752"/>
                  </a:lnTo>
                  <a:lnTo>
                    <a:pt x="196068" y="14615"/>
                  </a:lnTo>
                  <a:lnTo>
                    <a:pt x="154935" y="31998"/>
                  </a:lnTo>
                  <a:lnTo>
                    <a:pt x="117371" y="55313"/>
                  </a:lnTo>
                  <a:lnTo>
                    <a:pt x="83967" y="83967"/>
                  </a:lnTo>
                  <a:lnTo>
                    <a:pt x="55313" y="117371"/>
                  </a:lnTo>
                  <a:lnTo>
                    <a:pt x="31998" y="154935"/>
                  </a:lnTo>
                  <a:lnTo>
                    <a:pt x="14615" y="196068"/>
                  </a:lnTo>
                  <a:lnTo>
                    <a:pt x="3752" y="240181"/>
                  </a:lnTo>
                  <a:lnTo>
                    <a:pt x="0" y="286682"/>
                  </a:lnTo>
                  <a:lnTo>
                    <a:pt x="3752" y="333183"/>
                  </a:lnTo>
                  <a:lnTo>
                    <a:pt x="14615" y="377296"/>
                  </a:lnTo>
                  <a:lnTo>
                    <a:pt x="31998" y="418429"/>
                  </a:lnTo>
                  <a:lnTo>
                    <a:pt x="55313" y="455993"/>
                  </a:lnTo>
                  <a:lnTo>
                    <a:pt x="83967" y="489397"/>
                  </a:lnTo>
                  <a:lnTo>
                    <a:pt x="117371" y="518051"/>
                  </a:lnTo>
                  <a:lnTo>
                    <a:pt x="154935" y="541365"/>
                  </a:lnTo>
                  <a:lnTo>
                    <a:pt x="196068" y="558749"/>
                  </a:lnTo>
                  <a:lnTo>
                    <a:pt x="240181" y="569612"/>
                  </a:lnTo>
                  <a:lnTo>
                    <a:pt x="286682" y="573364"/>
                  </a:lnTo>
                  <a:lnTo>
                    <a:pt x="1810196" y="573364"/>
                  </a:lnTo>
                  <a:lnTo>
                    <a:pt x="1856697" y="569612"/>
                  </a:lnTo>
                  <a:lnTo>
                    <a:pt x="1900809" y="558749"/>
                  </a:lnTo>
                  <a:lnTo>
                    <a:pt x="1941943" y="541365"/>
                  </a:lnTo>
                  <a:lnTo>
                    <a:pt x="1979507" y="518051"/>
                  </a:lnTo>
                  <a:lnTo>
                    <a:pt x="2012911" y="489397"/>
                  </a:lnTo>
                  <a:lnTo>
                    <a:pt x="2041565" y="455993"/>
                  </a:lnTo>
                  <a:lnTo>
                    <a:pt x="2064879" y="418429"/>
                  </a:lnTo>
                  <a:lnTo>
                    <a:pt x="2082263" y="377296"/>
                  </a:lnTo>
                  <a:lnTo>
                    <a:pt x="2093126" y="333183"/>
                  </a:lnTo>
                  <a:lnTo>
                    <a:pt x="2096878" y="286682"/>
                  </a:lnTo>
                  <a:lnTo>
                    <a:pt x="2093126" y="240181"/>
                  </a:lnTo>
                  <a:lnTo>
                    <a:pt x="2082263" y="196068"/>
                  </a:lnTo>
                  <a:lnTo>
                    <a:pt x="2064879" y="154935"/>
                  </a:lnTo>
                  <a:lnTo>
                    <a:pt x="2041565" y="117371"/>
                  </a:lnTo>
                  <a:lnTo>
                    <a:pt x="2012911" y="83967"/>
                  </a:lnTo>
                  <a:lnTo>
                    <a:pt x="1979507" y="55313"/>
                  </a:lnTo>
                  <a:lnTo>
                    <a:pt x="1941943" y="31998"/>
                  </a:lnTo>
                  <a:lnTo>
                    <a:pt x="1900809" y="14615"/>
                  </a:lnTo>
                  <a:lnTo>
                    <a:pt x="1856697" y="3752"/>
                  </a:lnTo>
                  <a:lnTo>
                    <a:pt x="1810196" y="0"/>
                  </a:lnTo>
                  <a:close/>
                </a:path>
              </a:pathLst>
            </a:custGeom>
            <a:solidFill>
              <a:srgbClr val="FFD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96025" y="4230573"/>
              <a:ext cx="6792913" cy="109400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394973" y="921835"/>
              <a:ext cx="177800" cy="222250"/>
            </a:xfrm>
            <a:custGeom>
              <a:avLst/>
              <a:gdLst/>
              <a:ahLst/>
              <a:cxnLst/>
              <a:rect l="l" t="t" r="r" b="b"/>
              <a:pathLst>
                <a:path w="177800" h="222250">
                  <a:moveTo>
                    <a:pt x="177482" y="0"/>
                  </a:moveTo>
                  <a:lnTo>
                    <a:pt x="131254" y="0"/>
                  </a:lnTo>
                  <a:lnTo>
                    <a:pt x="131254" y="83820"/>
                  </a:lnTo>
                  <a:lnTo>
                    <a:pt x="45821" y="83820"/>
                  </a:lnTo>
                  <a:lnTo>
                    <a:pt x="45821" y="0"/>
                  </a:lnTo>
                  <a:lnTo>
                    <a:pt x="0" y="0"/>
                  </a:lnTo>
                  <a:lnTo>
                    <a:pt x="0" y="83820"/>
                  </a:lnTo>
                  <a:lnTo>
                    <a:pt x="0" y="121920"/>
                  </a:lnTo>
                  <a:lnTo>
                    <a:pt x="0" y="222250"/>
                  </a:lnTo>
                  <a:lnTo>
                    <a:pt x="45821" y="222250"/>
                  </a:lnTo>
                  <a:lnTo>
                    <a:pt x="45821" y="121920"/>
                  </a:lnTo>
                  <a:lnTo>
                    <a:pt x="131254" y="121920"/>
                  </a:lnTo>
                  <a:lnTo>
                    <a:pt x="131254" y="222250"/>
                  </a:lnTo>
                  <a:lnTo>
                    <a:pt x="177482" y="222250"/>
                  </a:lnTo>
                  <a:lnTo>
                    <a:pt x="177482" y="121920"/>
                  </a:lnTo>
                  <a:lnTo>
                    <a:pt x="177482" y="83820"/>
                  </a:lnTo>
                  <a:lnTo>
                    <a:pt x="177482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94710" y="975346"/>
              <a:ext cx="145786" cy="17246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64613" y="975346"/>
              <a:ext cx="477323" cy="24574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80871" y="915500"/>
              <a:ext cx="203868" cy="23606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510579" y="917504"/>
              <a:ext cx="532130" cy="231140"/>
            </a:xfrm>
            <a:custGeom>
              <a:avLst/>
              <a:gdLst/>
              <a:ahLst/>
              <a:cxnLst/>
              <a:rect l="l" t="t" r="r" b="b"/>
              <a:pathLst>
                <a:path w="532130" h="231140">
                  <a:moveTo>
                    <a:pt x="42773" y="2705"/>
                  </a:moveTo>
                  <a:lnTo>
                    <a:pt x="0" y="2705"/>
                  </a:lnTo>
                  <a:lnTo>
                    <a:pt x="0" y="43307"/>
                  </a:lnTo>
                  <a:lnTo>
                    <a:pt x="42773" y="43307"/>
                  </a:lnTo>
                  <a:lnTo>
                    <a:pt x="42773" y="2705"/>
                  </a:lnTo>
                  <a:close/>
                </a:path>
                <a:path w="532130" h="231140">
                  <a:moveTo>
                    <a:pt x="42862" y="62598"/>
                  </a:moveTo>
                  <a:lnTo>
                    <a:pt x="0" y="62598"/>
                  </a:lnTo>
                  <a:lnTo>
                    <a:pt x="0" y="226377"/>
                  </a:lnTo>
                  <a:lnTo>
                    <a:pt x="42862" y="226377"/>
                  </a:lnTo>
                  <a:lnTo>
                    <a:pt x="42862" y="62598"/>
                  </a:lnTo>
                  <a:close/>
                </a:path>
                <a:path w="532130" h="231140">
                  <a:moveTo>
                    <a:pt x="296113" y="62611"/>
                  </a:moveTo>
                  <a:lnTo>
                    <a:pt x="206451" y="62611"/>
                  </a:lnTo>
                  <a:lnTo>
                    <a:pt x="206451" y="2692"/>
                  </a:lnTo>
                  <a:lnTo>
                    <a:pt x="164160" y="2692"/>
                  </a:lnTo>
                  <a:lnTo>
                    <a:pt x="164160" y="62611"/>
                  </a:lnTo>
                  <a:lnTo>
                    <a:pt x="120116" y="62611"/>
                  </a:lnTo>
                  <a:lnTo>
                    <a:pt x="121234" y="50723"/>
                  </a:lnTo>
                  <a:lnTo>
                    <a:pt x="125298" y="43053"/>
                  </a:lnTo>
                  <a:lnTo>
                    <a:pt x="133438" y="38938"/>
                  </a:lnTo>
                  <a:lnTo>
                    <a:pt x="146773" y="37706"/>
                  </a:lnTo>
                  <a:lnTo>
                    <a:pt x="146773" y="2692"/>
                  </a:lnTo>
                  <a:lnTo>
                    <a:pt x="116573" y="6426"/>
                  </a:lnTo>
                  <a:lnTo>
                    <a:pt x="95084" y="17653"/>
                  </a:lnTo>
                  <a:lnTo>
                    <a:pt x="82232" y="36372"/>
                  </a:lnTo>
                  <a:lnTo>
                    <a:pt x="77965" y="62611"/>
                  </a:lnTo>
                  <a:lnTo>
                    <a:pt x="53860" y="62611"/>
                  </a:lnTo>
                  <a:lnTo>
                    <a:pt x="53860" y="93205"/>
                  </a:lnTo>
                  <a:lnTo>
                    <a:pt x="77965" y="93205"/>
                  </a:lnTo>
                  <a:lnTo>
                    <a:pt x="77965" y="226364"/>
                  </a:lnTo>
                  <a:lnTo>
                    <a:pt x="120116" y="226364"/>
                  </a:lnTo>
                  <a:lnTo>
                    <a:pt x="120116" y="93205"/>
                  </a:lnTo>
                  <a:lnTo>
                    <a:pt x="164160" y="93205"/>
                  </a:lnTo>
                  <a:lnTo>
                    <a:pt x="164160" y="164769"/>
                  </a:lnTo>
                  <a:lnTo>
                    <a:pt x="167855" y="189953"/>
                  </a:lnTo>
                  <a:lnTo>
                    <a:pt x="179527" y="210947"/>
                  </a:lnTo>
                  <a:lnTo>
                    <a:pt x="200088" y="225323"/>
                  </a:lnTo>
                  <a:lnTo>
                    <a:pt x="230416" y="230657"/>
                  </a:lnTo>
                  <a:lnTo>
                    <a:pt x="260083" y="225285"/>
                  </a:lnTo>
                  <a:lnTo>
                    <a:pt x="280504" y="210870"/>
                  </a:lnTo>
                  <a:lnTo>
                    <a:pt x="292315" y="189941"/>
                  </a:lnTo>
                  <a:lnTo>
                    <a:pt x="296113" y="165049"/>
                  </a:lnTo>
                  <a:lnTo>
                    <a:pt x="296113" y="149948"/>
                  </a:lnTo>
                  <a:lnTo>
                    <a:pt x="256222" y="149948"/>
                  </a:lnTo>
                  <a:lnTo>
                    <a:pt x="256222" y="161061"/>
                  </a:lnTo>
                  <a:lnTo>
                    <a:pt x="254723" y="174650"/>
                  </a:lnTo>
                  <a:lnTo>
                    <a:pt x="250126" y="184708"/>
                  </a:lnTo>
                  <a:lnTo>
                    <a:pt x="242303" y="190944"/>
                  </a:lnTo>
                  <a:lnTo>
                    <a:pt x="231127" y="193078"/>
                  </a:lnTo>
                  <a:lnTo>
                    <a:pt x="219900" y="190893"/>
                  </a:lnTo>
                  <a:lnTo>
                    <a:pt x="212229" y="184531"/>
                  </a:lnTo>
                  <a:lnTo>
                    <a:pt x="207848" y="174294"/>
                  </a:lnTo>
                  <a:lnTo>
                    <a:pt x="206451" y="160502"/>
                  </a:lnTo>
                  <a:lnTo>
                    <a:pt x="206451" y="93205"/>
                  </a:lnTo>
                  <a:lnTo>
                    <a:pt x="296113" y="93205"/>
                  </a:lnTo>
                  <a:lnTo>
                    <a:pt x="296113" y="62611"/>
                  </a:lnTo>
                  <a:close/>
                </a:path>
                <a:path w="532130" h="231140">
                  <a:moveTo>
                    <a:pt x="455142" y="179705"/>
                  </a:moveTo>
                  <a:lnTo>
                    <a:pt x="451370" y="156870"/>
                  </a:lnTo>
                  <a:lnTo>
                    <a:pt x="438810" y="142760"/>
                  </a:lnTo>
                  <a:lnTo>
                    <a:pt x="415594" y="132905"/>
                  </a:lnTo>
                  <a:lnTo>
                    <a:pt x="379857" y="122783"/>
                  </a:lnTo>
                  <a:lnTo>
                    <a:pt x="368541" y="119278"/>
                  </a:lnTo>
                  <a:lnTo>
                    <a:pt x="360286" y="115328"/>
                  </a:lnTo>
                  <a:lnTo>
                    <a:pt x="355219" y="110566"/>
                  </a:lnTo>
                  <a:lnTo>
                    <a:pt x="353491" y="104584"/>
                  </a:lnTo>
                  <a:lnTo>
                    <a:pt x="355219" y="98018"/>
                  </a:lnTo>
                  <a:lnTo>
                    <a:pt x="360337" y="93713"/>
                  </a:lnTo>
                  <a:lnTo>
                    <a:pt x="368731" y="91351"/>
                  </a:lnTo>
                  <a:lnTo>
                    <a:pt x="380288" y="90639"/>
                  </a:lnTo>
                  <a:lnTo>
                    <a:pt x="392315" y="91897"/>
                  </a:lnTo>
                  <a:lnTo>
                    <a:pt x="400926" y="95770"/>
                  </a:lnTo>
                  <a:lnTo>
                    <a:pt x="406438" y="102463"/>
                  </a:lnTo>
                  <a:lnTo>
                    <a:pt x="409194" y="112115"/>
                  </a:lnTo>
                  <a:lnTo>
                    <a:pt x="450494" y="112115"/>
                  </a:lnTo>
                  <a:lnTo>
                    <a:pt x="445439" y="89522"/>
                  </a:lnTo>
                  <a:lnTo>
                    <a:pt x="432727" y="72555"/>
                  </a:lnTo>
                  <a:lnTo>
                    <a:pt x="411683" y="61887"/>
                  </a:lnTo>
                  <a:lnTo>
                    <a:pt x="381558" y="58178"/>
                  </a:lnTo>
                  <a:lnTo>
                    <a:pt x="349262" y="61976"/>
                  </a:lnTo>
                  <a:lnTo>
                    <a:pt x="327698" y="72148"/>
                  </a:lnTo>
                  <a:lnTo>
                    <a:pt x="315645" y="86944"/>
                  </a:lnTo>
                  <a:lnTo>
                    <a:pt x="311899" y="104584"/>
                  </a:lnTo>
                  <a:lnTo>
                    <a:pt x="314693" y="123304"/>
                  </a:lnTo>
                  <a:lnTo>
                    <a:pt x="325564" y="138658"/>
                  </a:lnTo>
                  <a:lnTo>
                    <a:pt x="348246" y="151434"/>
                  </a:lnTo>
                  <a:lnTo>
                    <a:pt x="386486" y="162483"/>
                  </a:lnTo>
                  <a:lnTo>
                    <a:pt x="397941" y="165595"/>
                  </a:lnTo>
                  <a:lnTo>
                    <a:pt x="406082" y="169456"/>
                  </a:lnTo>
                  <a:lnTo>
                    <a:pt x="410959" y="174815"/>
                  </a:lnTo>
                  <a:lnTo>
                    <a:pt x="412572" y="182397"/>
                  </a:lnTo>
                  <a:lnTo>
                    <a:pt x="410210" y="189357"/>
                  </a:lnTo>
                  <a:lnTo>
                    <a:pt x="403771" y="194233"/>
                  </a:lnTo>
                  <a:lnTo>
                    <a:pt x="394309" y="197116"/>
                  </a:lnTo>
                  <a:lnTo>
                    <a:pt x="382828" y="198056"/>
                  </a:lnTo>
                  <a:lnTo>
                    <a:pt x="369709" y="196418"/>
                  </a:lnTo>
                  <a:lnTo>
                    <a:pt x="359410" y="191655"/>
                  </a:lnTo>
                  <a:lnTo>
                    <a:pt x="352666" y="184010"/>
                  </a:lnTo>
                  <a:lnTo>
                    <a:pt x="350266" y="173736"/>
                  </a:lnTo>
                  <a:lnTo>
                    <a:pt x="305993" y="173736"/>
                  </a:lnTo>
                  <a:lnTo>
                    <a:pt x="311810" y="197269"/>
                  </a:lnTo>
                  <a:lnTo>
                    <a:pt x="327431" y="215214"/>
                  </a:lnTo>
                  <a:lnTo>
                    <a:pt x="351650" y="226644"/>
                  </a:lnTo>
                  <a:lnTo>
                    <a:pt x="383247" y="230644"/>
                  </a:lnTo>
                  <a:lnTo>
                    <a:pt x="414337" y="226809"/>
                  </a:lnTo>
                  <a:lnTo>
                    <a:pt x="436854" y="216166"/>
                  </a:lnTo>
                  <a:lnTo>
                    <a:pt x="450532" y="200037"/>
                  </a:lnTo>
                  <a:lnTo>
                    <a:pt x="455142" y="179705"/>
                  </a:lnTo>
                  <a:close/>
                </a:path>
                <a:path w="532130" h="231140">
                  <a:moveTo>
                    <a:pt x="486676" y="47790"/>
                  </a:moveTo>
                  <a:lnTo>
                    <a:pt x="484403" y="45529"/>
                  </a:lnTo>
                  <a:lnTo>
                    <a:pt x="478777" y="45529"/>
                  </a:lnTo>
                  <a:lnTo>
                    <a:pt x="476504" y="47790"/>
                  </a:lnTo>
                  <a:lnTo>
                    <a:pt x="476504" y="53416"/>
                  </a:lnTo>
                  <a:lnTo>
                    <a:pt x="478777" y="55689"/>
                  </a:lnTo>
                  <a:lnTo>
                    <a:pt x="484403" y="55689"/>
                  </a:lnTo>
                  <a:lnTo>
                    <a:pt x="486676" y="53416"/>
                  </a:lnTo>
                  <a:lnTo>
                    <a:pt x="486676" y="50609"/>
                  </a:lnTo>
                  <a:lnTo>
                    <a:pt x="486676" y="47790"/>
                  </a:lnTo>
                  <a:close/>
                </a:path>
                <a:path w="532130" h="231140">
                  <a:moveTo>
                    <a:pt x="486676" y="25501"/>
                  </a:moveTo>
                  <a:lnTo>
                    <a:pt x="484403" y="23228"/>
                  </a:lnTo>
                  <a:lnTo>
                    <a:pt x="478777" y="23228"/>
                  </a:lnTo>
                  <a:lnTo>
                    <a:pt x="476504" y="25501"/>
                  </a:lnTo>
                  <a:lnTo>
                    <a:pt x="476504" y="31127"/>
                  </a:lnTo>
                  <a:lnTo>
                    <a:pt x="478777" y="33388"/>
                  </a:lnTo>
                  <a:lnTo>
                    <a:pt x="484403" y="33388"/>
                  </a:lnTo>
                  <a:lnTo>
                    <a:pt x="486676" y="31127"/>
                  </a:lnTo>
                  <a:lnTo>
                    <a:pt x="486676" y="28308"/>
                  </a:lnTo>
                  <a:lnTo>
                    <a:pt x="486676" y="25501"/>
                  </a:lnTo>
                  <a:close/>
                </a:path>
                <a:path w="532130" h="231140">
                  <a:moveTo>
                    <a:pt x="509308" y="35775"/>
                  </a:moveTo>
                  <a:lnTo>
                    <a:pt x="505968" y="25946"/>
                  </a:lnTo>
                  <a:lnTo>
                    <a:pt x="500913" y="19075"/>
                  </a:lnTo>
                  <a:lnTo>
                    <a:pt x="499516" y="17665"/>
                  </a:lnTo>
                  <a:lnTo>
                    <a:pt x="497255" y="17678"/>
                  </a:lnTo>
                  <a:lnTo>
                    <a:pt x="494474" y="20472"/>
                  </a:lnTo>
                  <a:lnTo>
                    <a:pt x="494474" y="22733"/>
                  </a:lnTo>
                  <a:lnTo>
                    <a:pt x="495858" y="24142"/>
                  </a:lnTo>
                  <a:lnTo>
                    <a:pt x="498157" y="27000"/>
                  </a:lnTo>
                  <a:lnTo>
                    <a:pt x="501523" y="33921"/>
                  </a:lnTo>
                  <a:lnTo>
                    <a:pt x="502018" y="43802"/>
                  </a:lnTo>
                  <a:lnTo>
                    <a:pt x="495719" y="55499"/>
                  </a:lnTo>
                  <a:lnTo>
                    <a:pt x="494411" y="56959"/>
                  </a:lnTo>
                  <a:lnTo>
                    <a:pt x="494538" y="59220"/>
                  </a:lnTo>
                  <a:lnTo>
                    <a:pt x="496684" y="61163"/>
                  </a:lnTo>
                  <a:lnTo>
                    <a:pt x="497535" y="61468"/>
                  </a:lnTo>
                  <a:lnTo>
                    <a:pt x="498386" y="61468"/>
                  </a:lnTo>
                  <a:lnTo>
                    <a:pt x="499376" y="61468"/>
                  </a:lnTo>
                  <a:lnTo>
                    <a:pt x="500341" y="61074"/>
                  </a:lnTo>
                  <a:lnTo>
                    <a:pt x="501053" y="60274"/>
                  </a:lnTo>
                  <a:lnTo>
                    <a:pt x="508495" y="47561"/>
                  </a:lnTo>
                  <a:lnTo>
                    <a:pt x="509308" y="35775"/>
                  </a:lnTo>
                  <a:close/>
                </a:path>
                <a:path w="532130" h="231140">
                  <a:moveTo>
                    <a:pt x="532028" y="40081"/>
                  </a:moveTo>
                  <a:lnTo>
                    <a:pt x="528866" y="24498"/>
                  </a:lnTo>
                  <a:lnTo>
                    <a:pt x="524865" y="18567"/>
                  </a:lnTo>
                  <a:lnTo>
                    <a:pt x="524865" y="40081"/>
                  </a:lnTo>
                  <a:lnTo>
                    <a:pt x="522274" y="52882"/>
                  </a:lnTo>
                  <a:lnTo>
                    <a:pt x="515213" y="63347"/>
                  </a:lnTo>
                  <a:lnTo>
                    <a:pt x="504748" y="70408"/>
                  </a:lnTo>
                  <a:lnTo>
                    <a:pt x="491934" y="72999"/>
                  </a:lnTo>
                  <a:lnTo>
                    <a:pt x="479132" y="70408"/>
                  </a:lnTo>
                  <a:lnTo>
                    <a:pt x="468668" y="63347"/>
                  </a:lnTo>
                  <a:lnTo>
                    <a:pt x="461606" y="52882"/>
                  </a:lnTo>
                  <a:lnTo>
                    <a:pt x="459016" y="40081"/>
                  </a:lnTo>
                  <a:lnTo>
                    <a:pt x="461606" y="27279"/>
                  </a:lnTo>
                  <a:lnTo>
                    <a:pt x="468668" y="16802"/>
                  </a:lnTo>
                  <a:lnTo>
                    <a:pt x="479132" y="9753"/>
                  </a:lnTo>
                  <a:lnTo>
                    <a:pt x="491934" y="7162"/>
                  </a:lnTo>
                  <a:lnTo>
                    <a:pt x="504748" y="9753"/>
                  </a:lnTo>
                  <a:lnTo>
                    <a:pt x="515213" y="16802"/>
                  </a:lnTo>
                  <a:lnTo>
                    <a:pt x="522274" y="27279"/>
                  </a:lnTo>
                  <a:lnTo>
                    <a:pt x="524865" y="40081"/>
                  </a:lnTo>
                  <a:lnTo>
                    <a:pt x="524865" y="18567"/>
                  </a:lnTo>
                  <a:lnTo>
                    <a:pt x="520268" y="11747"/>
                  </a:lnTo>
                  <a:lnTo>
                    <a:pt x="513461" y="7162"/>
                  </a:lnTo>
                  <a:lnTo>
                    <a:pt x="507530" y="3149"/>
                  </a:lnTo>
                  <a:lnTo>
                    <a:pt x="491934" y="0"/>
                  </a:lnTo>
                  <a:lnTo>
                    <a:pt x="476351" y="3149"/>
                  </a:lnTo>
                  <a:lnTo>
                    <a:pt x="463613" y="11747"/>
                  </a:lnTo>
                  <a:lnTo>
                    <a:pt x="455015" y="24498"/>
                  </a:lnTo>
                  <a:lnTo>
                    <a:pt x="451853" y="40081"/>
                  </a:lnTo>
                  <a:lnTo>
                    <a:pt x="455015" y="55664"/>
                  </a:lnTo>
                  <a:lnTo>
                    <a:pt x="463613" y="68402"/>
                  </a:lnTo>
                  <a:lnTo>
                    <a:pt x="476351" y="77000"/>
                  </a:lnTo>
                  <a:lnTo>
                    <a:pt x="491934" y="80149"/>
                  </a:lnTo>
                  <a:lnTo>
                    <a:pt x="507530" y="77000"/>
                  </a:lnTo>
                  <a:lnTo>
                    <a:pt x="513448" y="72999"/>
                  </a:lnTo>
                  <a:lnTo>
                    <a:pt x="520268" y="68402"/>
                  </a:lnTo>
                  <a:lnTo>
                    <a:pt x="528866" y="55664"/>
                  </a:lnTo>
                  <a:lnTo>
                    <a:pt x="532028" y="4008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0423525">
              <a:lnSpc>
                <a:spcPct val="100000"/>
              </a:lnSpc>
              <a:spcBef>
                <a:spcPts val="1019"/>
              </a:spcBef>
            </a:pPr>
            <a:r>
              <a:rPr dirty="0"/>
              <a:t>ЛОВИТЕ</a:t>
            </a:r>
            <a:r>
              <a:rPr spc="10" dirty="0"/>
              <a:t> </a:t>
            </a:r>
            <a:r>
              <a:rPr spc="-10" dirty="0"/>
              <a:t>ЛЕТНЕЕ</a:t>
            </a:r>
          </a:p>
          <a:p>
            <a:pPr marL="10566400">
              <a:lnSpc>
                <a:spcPct val="100000"/>
              </a:lnSpc>
              <a:spcBef>
                <a:spcPts val="869"/>
              </a:spcBef>
            </a:pPr>
            <a:r>
              <a:rPr sz="6850" spc="-10" dirty="0">
                <a:solidFill>
                  <a:srgbClr val="522E48"/>
                </a:solidFill>
              </a:rPr>
              <a:t>НАСТРОЕНИЕ</a:t>
            </a:r>
            <a:endParaRPr sz="6850"/>
          </a:p>
        </p:txBody>
      </p:sp>
      <p:grpSp>
        <p:nvGrpSpPr>
          <p:cNvPr id="29" name="object 29"/>
          <p:cNvGrpSpPr/>
          <p:nvPr/>
        </p:nvGrpSpPr>
        <p:grpSpPr>
          <a:xfrm>
            <a:off x="18170890" y="4212355"/>
            <a:ext cx="1139190" cy="1139190"/>
            <a:chOff x="18170890" y="4212355"/>
            <a:chExt cx="1139190" cy="1139190"/>
          </a:xfrm>
        </p:grpSpPr>
        <p:sp>
          <p:nvSpPr>
            <p:cNvPr id="30" name="object 30"/>
            <p:cNvSpPr/>
            <p:nvPr/>
          </p:nvSpPr>
          <p:spPr>
            <a:xfrm>
              <a:off x="18192905" y="4234370"/>
              <a:ext cx="1095375" cy="1095375"/>
            </a:xfrm>
            <a:custGeom>
              <a:avLst/>
              <a:gdLst/>
              <a:ahLst/>
              <a:cxnLst/>
              <a:rect l="l" t="t" r="r" b="b"/>
              <a:pathLst>
                <a:path w="1095375" h="1095375">
                  <a:moveTo>
                    <a:pt x="1094950" y="547470"/>
                  </a:moveTo>
                  <a:lnTo>
                    <a:pt x="1092941" y="594709"/>
                  </a:lnTo>
                  <a:lnTo>
                    <a:pt x="1087022" y="640832"/>
                  </a:lnTo>
                  <a:lnTo>
                    <a:pt x="1077357" y="685674"/>
                  </a:lnTo>
                  <a:lnTo>
                    <a:pt x="1064112" y="729072"/>
                  </a:lnTo>
                  <a:lnTo>
                    <a:pt x="1047450" y="770861"/>
                  </a:lnTo>
                  <a:lnTo>
                    <a:pt x="1027536" y="810876"/>
                  </a:lnTo>
                  <a:lnTo>
                    <a:pt x="1004534" y="848954"/>
                  </a:lnTo>
                  <a:lnTo>
                    <a:pt x="978609" y="884930"/>
                  </a:lnTo>
                  <a:lnTo>
                    <a:pt x="949924" y="918639"/>
                  </a:lnTo>
                  <a:lnTo>
                    <a:pt x="918644" y="949918"/>
                  </a:lnTo>
                  <a:lnTo>
                    <a:pt x="884934" y="978602"/>
                  </a:lnTo>
                  <a:lnTo>
                    <a:pt x="848957" y="1004527"/>
                  </a:lnTo>
                  <a:lnTo>
                    <a:pt x="810879" y="1027528"/>
                  </a:lnTo>
                  <a:lnTo>
                    <a:pt x="770863" y="1047442"/>
                  </a:lnTo>
                  <a:lnTo>
                    <a:pt x="729073" y="1064103"/>
                  </a:lnTo>
                  <a:lnTo>
                    <a:pt x="685675" y="1077348"/>
                  </a:lnTo>
                  <a:lnTo>
                    <a:pt x="640832" y="1087012"/>
                  </a:lnTo>
                  <a:lnTo>
                    <a:pt x="594709" y="1092931"/>
                  </a:lnTo>
                  <a:lnTo>
                    <a:pt x="547470" y="1094940"/>
                  </a:lnTo>
                  <a:lnTo>
                    <a:pt x="500232" y="1092931"/>
                  </a:lnTo>
                  <a:lnTo>
                    <a:pt x="454110" y="1087012"/>
                  </a:lnTo>
                  <a:lnTo>
                    <a:pt x="409269" y="1077348"/>
                  </a:lnTo>
                  <a:lnTo>
                    <a:pt x="365872" y="1064103"/>
                  </a:lnTo>
                  <a:lnTo>
                    <a:pt x="324083" y="1047442"/>
                  </a:lnTo>
                  <a:lnTo>
                    <a:pt x="284068" y="1027528"/>
                  </a:lnTo>
                  <a:lnTo>
                    <a:pt x="245990" y="1004527"/>
                  </a:lnTo>
                  <a:lnTo>
                    <a:pt x="210014" y="978602"/>
                  </a:lnTo>
                  <a:lnTo>
                    <a:pt x="176304" y="949918"/>
                  </a:lnTo>
                  <a:lnTo>
                    <a:pt x="145025" y="918639"/>
                  </a:lnTo>
                  <a:lnTo>
                    <a:pt x="116341" y="884930"/>
                  </a:lnTo>
                  <a:lnTo>
                    <a:pt x="90415" y="848954"/>
                  </a:lnTo>
                  <a:lnTo>
                    <a:pt x="67413" y="810876"/>
                  </a:lnTo>
                  <a:lnTo>
                    <a:pt x="47499" y="770861"/>
                  </a:lnTo>
                  <a:lnTo>
                    <a:pt x="30838" y="729072"/>
                  </a:lnTo>
                  <a:lnTo>
                    <a:pt x="17593" y="685674"/>
                  </a:lnTo>
                  <a:lnTo>
                    <a:pt x="7928" y="640832"/>
                  </a:lnTo>
                  <a:lnTo>
                    <a:pt x="2009" y="594709"/>
                  </a:lnTo>
                  <a:lnTo>
                    <a:pt x="0" y="547470"/>
                  </a:lnTo>
                  <a:lnTo>
                    <a:pt x="2009" y="500232"/>
                  </a:lnTo>
                  <a:lnTo>
                    <a:pt x="7928" y="454110"/>
                  </a:lnTo>
                  <a:lnTo>
                    <a:pt x="17593" y="409269"/>
                  </a:lnTo>
                  <a:lnTo>
                    <a:pt x="30838" y="365872"/>
                  </a:lnTo>
                  <a:lnTo>
                    <a:pt x="47499" y="324083"/>
                  </a:lnTo>
                  <a:lnTo>
                    <a:pt x="67413" y="284068"/>
                  </a:lnTo>
                  <a:lnTo>
                    <a:pt x="90415" y="245990"/>
                  </a:lnTo>
                  <a:lnTo>
                    <a:pt x="116341" y="210014"/>
                  </a:lnTo>
                  <a:lnTo>
                    <a:pt x="145025" y="176304"/>
                  </a:lnTo>
                  <a:lnTo>
                    <a:pt x="176304" y="145025"/>
                  </a:lnTo>
                  <a:lnTo>
                    <a:pt x="210014" y="116341"/>
                  </a:lnTo>
                  <a:lnTo>
                    <a:pt x="245990" y="90415"/>
                  </a:lnTo>
                  <a:lnTo>
                    <a:pt x="284068" y="67413"/>
                  </a:lnTo>
                  <a:lnTo>
                    <a:pt x="324083" y="47499"/>
                  </a:lnTo>
                  <a:lnTo>
                    <a:pt x="365872" y="30838"/>
                  </a:lnTo>
                  <a:lnTo>
                    <a:pt x="409269" y="17593"/>
                  </a:lnTo>
                  <a:lnTo>
                    <a:pt x="454110" y="7928"/>
                  </a:lnTo>
                  <a:lnTo>
                    <a:pt x="500232" y="2009"/>
                  </a:lnTo>
                  <a:lnTo>
                    <a:pt x="547470" y="0"/>
                  </a:lnTo>
                  <a:lnTo>
                    <a:pt x="594709" y="2009"/>
                  </a:lnTo>
                  <a:lnTo>
                    <a:pt x="640832" y="7928"/>
                  </a:lnTo>
                  <a:lnTo>
                    <a:pt x="685675" y="17593"/>
                  </a:lnTo>
                  <a:lnTo>
                    <a:pt x="729073" y="30838"/>
                  </a:lnTo>
                  <a:lnTo>
                    <a:pt x="770863" y="47499"/>
                  </a:lnTo>
                  <a:lnTo>
                    <a:pt x="810879" y="67413"/>
                  </a:lnTo>
                  <a:lnTo>
                    <a:pt x="848957" y="90415"/>
                  </a:lnTo>
                  <a:lnTo>
                    <a:pt x="884934" y="116341"/>
                  </a:lnTo>
                  <a:lnTo>
                    <a:pt x="918644" y="145025"/>
                  </a:lnTo>
                  <a:lnTo>
                    <a:pt x="949924" y="176304"/>
                  </a:lnTo>
                  <a:lnTo>
                    <a:pt x="978609" y="210014"/>
                  </a:lnTo>
                  <a:lnTo>
                    <a:pt x="1004534" y="245990"/>
                  </a:lnTo>
                  <a:lnTo>
                    <a:pt x="1027536" y="284068"/>
                  </a:lnTo>
                  <a:lnTo>
                    <a:pt x="1047450" y="324083"/>
                  </a:lnTo>
                  <a:lnTo>
                    <a:pt x="1064112" y="365872"/>
                  </a:lnTo>
                  <a:lnTo>
                    <a:pt x="1077357" y="409269"/>
                  </a:lnTo>
                  <a:lnTo>
                    <a:pt x="1087022" y="454110"/>
                  </a:lnTo>
                  <a:lnTo>
                    <a:pt x="1092941" y="500232"/>
                  </a:lnTo>
                  <a:lnTo>
                    <a:pt x="1094950" y="547470"/>
                  </a:lnTo>
                  <a:close/>
                </a:path>
              </a:pathLst>
            </a:custGeom>
            <a:ln w="440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528620" y="4602187"/>
              <a:ext cx="391795" cy="391795"/>
            </a:xfrm>
            <a:custGeom>
              <a:avLst/>
              <a:gdLst/>
              <a:ahLst/>
              <a:cxnLst/>
              <a:rect l="l" t="t" r="r" b="b"/>
              <a:pathLst>
                <a:path w="391794" h="391795">
                  <a:moveTo>
                    <a:pt x="0" y="391412"/>
                  </a:moveTo>
                  <a:lnTo>
                    <a:pt x="391412" y="0"/>
                  </a:lnTo>
                </a:path>
              </a:pathLst>
            </a:custGeom>
            <a:ln w="4860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665612" y="4564962"/>
              <a:ext cx="292100" cy="292100"/>
            </a:xfrm>
            <a:custGeom>
              <a:avLst/>
              <a:gdLst/>
              <a:ahLst/>
              <a:cxnLst/>
              <a:rect l="l" t="t" r="r" b="b"/>
              <a:pathLst>
                <a:path w="292100" h="292100">
                  <a:moveTo>
                    <a:pt x="291729" y="0"/>
                  </a:moveTo>
                  <a:lnTo>
                    <a:pt x="0" y="10575"/>
                  </a:lnTo>
                  <a:lnTo>
                    <a:pt x="1727" y="59202"/>
                  </a:lnTo>
                  <a:lnTo>
                    <a:pt x="241259" y="50459"/>
                  </a:lnTo>
                  <a:lnTo>
                    <a:pt x="232485" y="289949"/>
                  </a:lnTo>
                  <a:lnTo>
                    <a:pt x="281101" y="291687"/>
                  </a:lnTo>
                  <a:lnTo>
                    <a:pt x="2917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5075065" y="9640981"/>
            <a:ext cx="4331335" cy="1200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800"/>
              </a:lnSpc>
              <a:spcBef>
                <a:spcPts val="95"/>
              </a:spcBef>
            </a:pP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В</a:t>
            </a:r>
            <a:r>
              <a:rPr sz="2550" b="1" spc="-25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каталоге</a:t>
            </a:r>
            <a:r>
              <a:rPr sz="2550" b="1" spc="-20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ждут</a:t>
            </a:r>
            <a:r>
              <a:rPr sz="2550" b="1" spc="-20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spc="-50" dirty="0">
                <a:solidFill>
                  <a:srgbClr val="522E48"/>
                </a:solidFill>
                <a:latin typeface="Montserrat"/>
                <a:cs typeface="Montserrat"/>
              </a:rPr>
              <a:t>и </a:t>
            </a:r>
            <a:r>
              <a:rPr sz="2550" b="1" dirty="0">
                <a:solidFill>
                  <a:srgbClr val="522E48"/>
                </a:solidFill>
                <a:latin typeface="Montserrat"/>
                <a:cs typeface="Montserrat"/>
              </a:rPr>
              <a:t>другие</a:t>
            </a:r>
            <a:r>
              <a:rPr sz="2550" b="1" spc="-35" dirty="0">
                <a:solidFill>
                  <a:srgbClr val="522E48"/>
                </a:solidFill>
                <a:latin typeface="Montserrat"/>
                <a:cs typeface="Montserrat"/>
              </a:rPr>
              <a:t> </a:t>
            </a:r>
            <a:r>
              <a:rPr sz="2550" b="1" spc="-10" dirty="0">
                <a:solidFill>
                  <a:srgbClr val="522E48"/>
                </a:solidFill>
                <a:latin typeface="Montserrat"/>
                <a:cs typeface="Montserrat"/>
              </a:rPr>
              <a:t>вдохновляющие новинки</a:t>
            </a:r>
            <a:endParaRPr sz="255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376" y="-365125"/>
            <a:ext cx="7321936" cy="123138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94615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3163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WATER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696889"/>
            <a:ext cx="96456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295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28872" y="1657381"/>
            <a:ext cx="1338580" cy="6616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40315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 -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>
              <a:latin typeface="Montserrat Light"/>
              <a:cs typeface="Montserrat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141795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SALLY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24731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Grade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196733"/>
            <a:ext cx="158940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TONY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24710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ОТ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0151" y="890062"/>
            <a:ext cx="2654300" cy="9717540"/>
            <a:chOff x="390151" y="890062"/>
            <a:chExt cx="2654300" cy="9717540"/>
          </a:xfrm>
        </p:grpSpPr>
        <p:sp>
          <p:nvSpPr>
            <p:cNvPr id="21" name="object 21"/>
            <p:cNvSpPr/>
            <p:nvPr/>
          </p:nvSpPr>
          <p:spPr>
            <a:xfrm>
              <a:off x="390151" y="4340846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8972" y="4523422"/>
              <a:ext cx="1256506" cy="228079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0151" y="7953302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4734" y="8177761"/>
              <a:ext cx="1444982" cy="23246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2762" y="890062"/>
              <a:ext cx="2339959" cy="23399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5235" y="0"/>
            <a:ext cx="20098854" cy="11308556"/>
            <a:chOff x="5235" y="0"/>
            <a:chExt cx="20098854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35" y="0"/>
              <a:ext cx="20098853" cy="113085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4563335"/>
            <a:ext cx="18103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CUBI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21221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Silk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794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35509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LIQUID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1112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 -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rPET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275</a:t>
            </a:r>
            <a:r>
              <a:rPr sz="2550" b="1" spc="-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827199"/>
            <a:ext cx="2654300" cy="9780270"/>
            <a:chOff x="390151" y="827199"/>
            <a:chExt cx="2654300" cy="9780270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369" y="4533893"/>
              <a:ext cx="2261711" cy="22617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0025" y="8073053"/>
              <a:ext cx="1654399" cy="24815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1189" y="827199"/>
              <a:ext cx="2450855" cy="245085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12511" y="961350"/>
            <a:ext cx="2358390" cy="23520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GO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16805</a:t>
            </a:r>
            <a:endParaRPr sz="1850">
              <a:latin typeface="Montserrat SemiBold"/>
              <a:cs typeface="Montserrat SemiBold"/>
            </a:endParaRPr>
          </a:p>
          <a:p>
            <a:pPr marL="31750" marR="5080" algn="just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90% полиуретан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(перед-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няя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и боковая часть)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10%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 (задняя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часть)</a:t>
            </a:r>
            <a:endParaRPr sz="1400">
              <a:latin typeface="Montserrat Light"/>
              <a:cs typeface="Montserrat Light"/>
            </a:endParaRPr>
          </a:p>
          <a:p>
            <a:pPr marL="53975" algn="just">
              <a:lnSpc>
                <a:spcPct val="100000"/>
              </a:lnSpc>
              <a:spcBef>
                <a:spcPts val="1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650"/>
            <a:ext cx="20104100" cy="11308556"/>
            <a:chOff x="0" y="0"/>
            <a:chExt cx="20104100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5"/>
                  </a:lnTo>
                  <a:lnTo>
                    <a:pt x="26944" y="2596526"/>
                  </a:lnTo>
                  <a:lnTo>
                    <a:pt x="57176" y="2626761"/>
                  </a:lnTo>
                  <a:lnTo>
                    <a:pt x="95514" y="2646589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9"/>
                  </a:lnTo>
                  <a:lnTo>
                    <a:pt x="2596516" y="2626761"/>
                  </a:lnTo>
                  <a:lnTo>
                    <a:pt x="2626751" y="2596526"/>
                  </a:lnTo>
                  <a:lnTo>
                    <a:pt x="2646578" y="2558185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84201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2407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STRIPE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76911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LIBRA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220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52104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40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 220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120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092023"/>
            <a:ext cx="2007235" cy="24879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600" dirty="0">
              <a:latin typeface="Montserrat Medium"/>
              <a:cs typeface="Montserrat Medium"/>
            </a:endParaRPr>
          </a:p>
          <a:p>
            <a:pPr marL="12700" marR="5080">
              <a:lnSpc>
                <a:spcPts val="2570"/>
              </a:lnSpc>
              <a:spcBef>
                <a:spcPts val="425"/>
              </a:spcBef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LIBERTY SANDWICH</a:t>
            </a:r>
            <a:endParaRPr sz="2550" dirty="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9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lang="en-US" sz="185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254179-S</a:t>
            </a:r>
            <a:endParaRPr lang="ru-RU" sz="1850" b="1" spc="-20" dirty="0" smtClean="0">
              <a:solidFill>
                <a:srgbClr val="FFFFFF"/>
              </a:solidFill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 smtClean="0">
                <a:solidFill>
                  <a:srgbClr val="FFFFFF"/>
                </a:solidFill>
                <a:latin typeface="Montserrat Light"/>
                <a:cs typeface="Montserrat Light"/>
              </a:rPr>
              <a:t>100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хлопок;250г/м2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 dirty="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835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 dirty="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51" y="795787"/>
            <a:ext cx="2654300" cy="9811385"/>
            <a:chOff x="390151" y="795787"/>
            <a:chExt cx="2654300" cy="9811385"/>
          </a:xfrm>
        </p:grpSpPr>
        <p:sp>
          <p:nvSpPr>
            <p:cNvPr id="16" name="object 16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66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66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62268" y="795787"/>
              <a:ext cx="1081124" cy="24715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131" y="8083533"/>
              <a:ext cx="2365718" cy="23683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2131" y="4460597"/>
              <a:ext cx="2449052" cy="239345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2206625" cy="1656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40005</a:t>
            </a:r>
            <a:endParaRPr sz="185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</a:t>
            </a: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 </a:t>
            </a: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40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715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99452" y="0"/>
              <a:ext cx="2104647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" y="0"/>
              <a:ext cx="20103209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8009" y="-365125"/>
            <a:ext cx="7321936" cy="123138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936566" y="11141022"/>
            <a:ext cx="167523" cy="1675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12511" y="961350"/>
            <a:ext cx="153225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707514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MOVE</a:t>
            </a:r>
            <a:r>
              <a:rPr spc="5" dirty="0"/>
              <a:t> </a:t>
            </a:r>
            <a:r>
              <a:rPr spc="-35" dirty="0"/>
              <a:t>ON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54303" y="2896049"/>
            <a:ext cx="117792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525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12511" y="4563335"/>
            <a:ext cx="203327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Конференц-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5" dirty="0">
                <a:solidFill>
                  <a:srgbClr val="FFFFFF"/>
                </a:solidFill>
                <a:latin typeface="Montserrat"/>
                <a:cs typeface="Montserrat"/>
              </a:rPr>
              <a:t>MIX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9297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нейлон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579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8196733"/>
            <a:ext cx="152590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SOKEN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345400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90141" y="890025"/>
            <a:ext cx="2654300" cy="9719310"/>
            <a:chOff x="390141" y="890025"/>
            <a:chExt cx="2654300" cy="9719310"/>
          </a:xfrm>
        </p:grpSpPr>
        <p:sp>
          <p:nvSpPr>
            <p:cNvPr id="19" name="object 19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6369" y="890025"/>
              <a:ext cx="2261711" cy="22617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8612" y="8041639"/>
              <a:ext cx="1717574" cy="256732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6369" y="4523422"/>
              <a:ext cx="2261711" cy="226171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531806" y="1657381"/>
            <a:ext cx="1937385" cy="9118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32900</a:t>
            </a:r>
            <a:endParaRPr sz="1850">
              <a:latin typeface="Montserrat SemiBold"/>
              <a:cs typeface="Montserrat SemiBold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пластик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41022"/>
              <a:ext cx="6910784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1987" y="0"/>
              <a:ext cx="18672112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014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38" y="0"/>
                  </a:moveTo>
                  <a:lnTo>
                    <a:pt x="139671" y="0"/>
                  </a:lnTo>
                  <a:lnTo>
                    <a:pt x="95527" y="7120"/>
                  </a:lnTo>
                  <a:lnTo>
                    <a:pt x="57187" y="26948"/>
                  </a:lnTo>
                  <a:lnTo>
                    <a:pt x="26951" y="57182"/>
                  </a:lnTo>
                  <a:lnTo>
                    <a:pt x="7121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21" y="2558181"/>
                  </a:lnTo>
                  <a:lnTo>
                    <a:pt x="26951" y="2596522"/>
                  </a:lnTo>
                  <a:lnTo>
                    <a:pt x="57187" y="2626758"/>
                  </a:lnTo>
                  <a:lnTo>
                    <a:pt x="95527" y="2646588"/>
                  </a:lnTo>
                  <a:lnTo>
                    <a:pt x="139671" y="2653709"/>
                  </a:lnTo>
                  <a:lnTo>
                    <a:pt x="2514038" y="2653709"/>
                  </a:lnTo>
                  <a:lnTo>
                    <a:pt x="2558185" y="2646588"/>
                  </a:lnTo>
                  <a:lnTo>
                    <a:pt x="2596526" y="2626758"/>
                  </a:lnTo>
                  <a:lnTo>
                    <a:pt x="2626761" y="2596522"/>
                  </a:lnTo>
                  <a:lnTo>
                    <a:pt x="2646589" y="2558181"/>
                  </a:lnTo>
                  <a:lnTo>
                    <a:pt x="2653709" y="2514038"/>
                  </a:lnTo>
                  <a:lnTo>
                    <a:pt x="2653709" y="139671"/>
                  </a:lnTo>
                  <a:lnTo>
                    <a:pt x="2646589" y="95523"/>
                  </a:lnTo>
                  <a:lnTo>
                    <a:pt x="2626761" y="57182"/>
                  </a:lnTo>
                  <a:lnTo>
                    <a:pt x="2596526" y="26948"/>
                  </a:lnTo>
                  <a:lnTo>
                    <a:pt x="2558185" y="7120"/>
                  </a:lnTo>
                  <a:lnTo>
                    <a:pt x="251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512511" y="961350"/>
            <a:ext cx="70612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367790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PROMO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512511" y="4563335"/>
            <a:ext cx="154432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CARBON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33502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329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2511" y="8196733"/>
            <a:ext cx="18103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20" dirty="0">
                <a:solidFill>
                  <a:srgbClr val="FFFFFF"/>
                </a:solidFill>
                <a:latin typeface="Montserrat"/>
                <a:cs typeface="Montserrat"/>
              </a:rPr>
              <a:t>JUSTY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21210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Velvet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938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0141" y="785316"/>
            <a:ext cx="2654300" cy="9822180"/>
            <a:chOff x="390141" y="785316"/>
            <a:chExt cx="2654300" cy="9822180"/>
          </a:xfrm>
        </p:grpSpPr>
        <p:sp>
          <p:nvSpPr>
            <p:cNvPr id="16" name="object 16"/>
            <p:cNvSpPr/>
            <p:nvPr/>
          </p:nvSpPr>
          <p:spPr>
            <a:xfrm>
              <a:off x="390131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15" y="3752126"/>
                  </a:moveTo>
                  <a:lnTo>
                    <a:pt x="2646591" y="3707981"/>
                  </a:lnTo>
                  <a:lnTo>
                    <a:pt x="2626766" y="3669639"/>
                  </a:lnTo>
                  <a:lnTo>
                    <a:pt x="2596527" y="3639401"/>
                  </a:lnTo>
                  <a:lnTo>
                    <a:pt x="2558186" y="3619576"/>
                  </a:lnTo>
                  <a:lnTo>
                    <a:pt x="2514041" y="3612451"/>
                  </a:lnTo>
                  <a:lnTo>
                    <a:pt x="139674" y="3612451"/>
                  </a:lnTo>
                  <a:lnTo>
                    <a:pt x="95529" y="3619576"/>
                  </a:lnTo>
                  <a:lnTo>
                    <a:pt x="57188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88" y="6239218"/>
                  </a:lnTo>
                  <a:lnTo>
                    <a:pt x="95529" y="6259042"/>
                  </a:lnTo>
                  <a:lnTo>
                    <a:pt x="139674" y="6266167"/>
                  </a:lnTo>
                  <a:lnTo>
                    <a:pt x="2514041" y="6266167"/>
                  </a:lnTo>
                  <a:lnTo>
                    <a:pt x="2558186" y="6259042"/>
                  </a:lnTo>
                  <a:lnTo>
                    <a:pt x="2596527" y="6239218"/>
                  </a:lnTo>
                  <a:lnTo>
                    <a:pt x="2626766" y="6208979"/>
                  </a:lnTo>
                  <a:lnTo>
                    <a:pt x="2646591" y="6170638"/>
                  </a:lnTo>
                  <a:lnTo>
                    <a:pt x="2653715" y="6126492"/>
                  </a:lnTo>
                  <a:lnTo>
                    <a:pt x="2653715" y="3752126"/>
                  </a:lnTo>
                  <a:close/>
                </a:path>
                <a:path w="2654300" h="6266180">
                  <a:moveTo>
                    <a:pt x="2653715" y="139674"/>
                  </a:moveTo>
                  <a:lnTo>
                    <a:pt x="2646591" y="95529"/>
                  </a:lnTo>
                  <a:lnTo>
                    <a:pt x="2626766" y="57188"/>
                  </a:lnTo>
                  <a:lnTo>
                    <a:pt x="2596527" y="26949"/>
                  </a:lnTo>
                  <a:lnTo>
                    <a:pt x="2558186" y="7124"/>
                  </a:lnTo>
                  <a:lnTo>
                    <a:pt x="2514041" y="0"/>
                  </a:lnTo>
                  <a:lnTo>
                    <a:pt x="139674" y="0"/>
                  </a:lnTo>
                  <a:lnTo>
                    <a:pt x="95529" y="7124"/>
                  </a:lnTo>
                  <a:lnTo>
                    <a:pt x="57188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88" y="2626753"/>
                  </a:lnTo>
                  <a:lnTo>
                    <a:pt x="95529" y="2646591"/>
                  </a:lnTo>
                  <a:lnTo>
                    <a:pt x="139674" y="2653715"/>
                  </a:lnTo>
                  <a:lnTo>
                    <a:pt x="2514041" y="2653715"/>
                  </a:lnTo>
                  <a:lnTo>
                    <a:pt x="2558186" y="2646591"/>
                  </a:lnTo>
                  <a:lnTo>
                    <a:pt x="2596527" y="2626753"/>
                  </a:lnTo>
                  <a:lnTo>
                    <a:pt x="2626766" y="2596527"/>
                  </a:lnTo>
                  <a:lnTo>
                    <a:pt x="2646591" y="2558186"/>
                  </a:lnTo>
                  <a:lnTo>
                    <a:pt x="2653715" y="2514041"/>
                  </a:lnTo>
                  <a:lnTo>
                    <a:pt x="2653715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7088" y="785316"/>
              <a:ext cx="1319836" cy="25397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1660" y="4471068"/>
              <a:ext cx="2471129" cy="247112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4263" y="8125407"/>
              <a:ext cx="1514395" cy="238443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531806" y="1657381"/>
            <a:ext cx="2245360" cy="1656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9291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нетканный материал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80</a:t>
            </a:r>
            <a:endParaRPr sz="1400">
              <a:latin typeface="Montserrat Light"/>
              <a:cs typeface="Montserrat Light"/>
            </a:endParaRPr>
          </a:p>
          <a:p>
            <a:pPr marL="12700" marR="14732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г/м2, 100%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полипропи- </a:t>
            </a:r>
            <a:r>
              <a:rPr sz="140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лен</a:t>
            </a:r>
            <a:endParaRPr sz="1400">
              <a:latin typeface="Montserrat Light"/>
              <a:cs typeface="Montserrat Light"/>
            </a:endParaRPr>
          </a:p>
          <a:p>
            <a:pPr marL="34925">
              <a:lnSpc>
                <a:spcPct val="100000"/>
              </a:lnSpc>
              <a:spcBef>
                <a:spcPts val="1115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12511" y="961350"/>
            <a:ext cx="2307590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Цветные</a:t>
            </a:r>
            <a:r>
              <a:rPr sz="1600" b="0" spc="1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карандаши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271843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PROFESSIONAL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54303" y="2896049"/>
            <a:ext cx="9671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556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215328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SCOTTY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24701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PU Tweed/PU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Nebraska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603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196733"/>
            <a:ext cx="1918335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VELVET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28001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422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0" y="879554"/>
            <a:ext cx="6911340" cy="10429240"/>
            <a:chOff x="0" y="879554"/>
            <a:chExt cx="6911340" cy="10429240"/>
          </a:xfrm>
        </p:grpSpPr>
        <p:sp>
          <p:nvSpPr>
            <p:cNvPr id="20" name="object 20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5427" y="4607189"/>
              <a:ext cx="2261711" cy="226171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5898" y="8167290"/>
              <a:ext cx="2282652" cy="228265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4956" y="879554"/>
              <a:ext cx="2376890" cy="237689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11141021"/>
              <a:ext cx="6910784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215392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32809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дерево, металл, 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картон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36566" y="0"/>
              <a:ext cx="167523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910784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936566" y="0"/>
              <a:ext cx="167523" cy="167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6910784" cy="1675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0151" y="728391"/>
              <a:ext cx="2654300" cy="2654300"/>
            </a:xfrm>
            <a:custGeom>
              <a:avLst/>
              <a:gdLst/>
              <a:ahLst/>
              <a:cxnLst/>
              <a:rect l="l" t="t" r="r" b="b"/>
              <a:pathLst>
                <a:path w="2654300" h="2654300">
                  <a:moveTo>
                    <a:pt x="2514028" y="0"/>
                  </a:moveTo>
                  <a:lnTo>
                    <a:pt x="139660" y="0"/>
                  </a:lnTo>
                  <a:lnTo>
                    <a:pt x="95514" y="7120"/>
                  </a:lnTo>
                  <a:lnTo>
                    <a:pt x="57176" y="26948"/>
                  </a:lnTo>
                  <a:lnTo>
                    <a:pt x="26944" y="57182"/>
                  </a:lnTo>
                  <a:lnTo>
                    <a:pt x="7119" y="95523"/>
                  </a:lnTo>
                  <a:lnTo>
                    <a:pt x="0" y="139671"/>
                  </a:lnTo>
                  <a:lnTo>
                    <a:pt x="0" y="2514038"/>
                  </a:lnTo>
                  <a:lnTo>
                    <a:pt x="7119" y="2558181"/>
                  </a:lnTo>
                  <a:lnTo>
                    <a:pt x="26944" y="2596522"/>
                  </a:lnTo>
                  <a:lnTo>
                    <a:pt x="57176" y="2626758"/>
                  </a:lnTo>
                  <a:lnTo>
                    <a:pt x="95514" y="2646588"/>
                  </a:lnTo>
                  <a:lnTo>
                    <a:pt x="139660" y="2653709"/>
                  </a:lnTo>
                  <a:lnTo>
                    <a:pt x="2514028" y="2653709"/>
                  </a:lnTo>
                  <a:lnTo>
                    <a:pt x="2558175" y="2646588"/>
                  </a:lnTo>
                  <a:lnTo>
                    <a:pt x="2596516" y="2626758"/>
                  </a:lnTo>
                  <a:lnTo>
                    <a:pt x="2626751" y="2596522"/>
                  </a:lnTo>
                  <a:lnTo>
                    <a:pt x="2646578" y="2558181"/>
                  </a:lnTo>
                  <a:lnTo>
                    <a:pt x="2653699" y="2514038"/>
                  </a:lnTo>
                  <a:lnTo>
                    <a:pt x="2653699" y="139671"/>
                  </a:lnTo>
                  <a:lnTo>
                    <a:pt x="2646578" y="95523"/>
                  </a:lnTo>
                  <a:lnTo>
                    <a:pt x="2626751" y="57182"/>
                  </a:lnTo>
                  <a:lnTo>
                    <a:pt x="2596516" y="26948"/>
                  </a:lnTo>
                  <a:lnTo>
                    <a:pt x="2558175" y="7120"/>
                  </a:lnTo>
                  <a:lnTo>
                    <a:pt x="2514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1152" y="-365125"/>
            <a:ext cx="7321936" cy="1231388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" y="477948"/>
            <a:ext cx="2895522" cy="3020535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141022"/>
            <a:ext cx="6910784" cy="16753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512511" y="961350"/>
            <a:ext cx="840105" cy="2749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600">
              <a:latin typeface="Montserrat Medium"/>
              <a:cs typeface="Montserrat Medium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512511" y="1189140"/>
            <a:ext cx="108775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10" dirty="0"/>
              <a:t>SHINE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554303" y="2896049"/>
            <a:ext cx="1233805" cy="4171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099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2511" y="4563335"/>
            <a:ext cx="2410460" cy="21532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Бутылка</a:t>
            </a:r>
            <a:r>
              <a:rPr sz="1600" b="0" spc="8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с</a:t>
            </a:r>
            <a:r>
              <a:rPr sz="1600" b="0" spc="8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карабином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990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MENTO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625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7120</a:t>
            </a:r>
            <a:endParaRPr sz="18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085"/>
              </a:spcBef>
            </a:pP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алюминий</a:t>
            </a:r>
            <a:endParaRPr sz="140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459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12511" y="8092023"/>
            <a:ext cx="2244090" cy="2466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850"/>
              </a:lnSpc>
              <a:spcBef>
                <a:spcPts val="135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Набор</a:t>
            </a:r>
            <a:r>
              <a:rPr sz="1600" b="0" spc="6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в</a:t>
            </a:r>
            <a:r>
              <a:rPr sz="1600" b="0" spc="7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чехле: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ts val="2745"/>
              </a:lnSpc>
            </a:pP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ТЕРМОС</a:t>
            </a:r>
            <a:endParaRPr sz="2550">
              <a:latin typeface="Montserrat"/>
              <a:cs typeface="Montserrat"/>
            </a:endParaRPr>
          </a:p>
          <a:p>
            <a:pPr marL="12700">
              <a:lnSpc>
                <a:spcPts val="2815"/>
              </a:lnSpc>
            </a:pP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И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"/>
                <a:cs typeface="Montserrat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550" b="1" spc="-10" dirty="0">
                <a:solidFill>
                  <a:srgbClr val="FFFFFF"/>
                </a:solidFill>
                <a:latin typeface="Montserrat"/>
                <a:cs typeface="Montserrat"/>
              </a:rPr>
              <a:t>КРУЖКИ</a:t>
            </a:r>
            <a:endParaRPr sz="2550">
              <a:latin typeface="Montserrat"/>
              <a:cs typeface="Montserrat"/>
            </a:endParaRPr>
          </a:p>
          <a:p>
            <a:pPr marL="44450">
              <a:lnSpc>
                <a:spcPct val="100000"/>
              </a:lnSpc>
              <a:spcBef>
                <a:spcPts val="53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3507</a:t>
            </a:r>
            <a:endParaRPr sz="1850">
              <a:latin typeface="Montserrat SemiBold"/>
              <a:cs typeface="Montserrat SemiBold"/>
            </a:endParaRPr>
          </a:p>
          <a:p>
            <a:pPr marL="28575" marR="295275">
              <a:lnSpc>
                <a:spcPct val="100000"/>
              </a:lnSpc>
              <a:spcBef>
                <a:spcPts val="108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сталь, нейлон</a:t>
            </a:r>
            <a:endParaRPr sz="1400">
              <a:latin typeface="Montserrat Light"/>
              <a:cs typeface="Montserrat Light"/>
            </a:endParaRPr>
          </a:p>
          <a:p>
            <a:pPr marL="53975">
              <a:lnSpc>
                <a:spcPct val="100000"/>
              </a:lnSpc>
              <a:spcBef>
                <a:spcPts val="1520"/>
              </a:spcBef>
            </a:pP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2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dirty="0">
                <a:solidFill>
                  <a:srgbClr val="FFFFFF"/>
                </a:solidFill>
                <a:latin typeface="Montserrat ExtraBold"/>
                <a:cs typeface="Montserrat ExtraBold"/>
              </a:rPr>
              <a:t>391</a:t>
            </a:r>
            <a:r>
              <a:rPr sz="2550" b="1" spc="5" dirty="0">
                <a:solidFill>
                  <a:srgbClr val="FFFFFF"/>
                </a:solidFill>
                <a:latin typeface="Montserrat ExtraBold"/>
                <a:cs typeface="Montserrat ExtraBold"/>
              </a:rPr>
              <a:t> </a:t>
            </a:r>
            <a:r>
              <a:rPr sz="2550" b="1" spc="-50" dirty="0">
                <a:solidFill>
                  <a:srgbClr val="FFFFFF"/>
                </a:solidFill>
                <a:latin typeface="Montserrat ExtraBold"/>
                <a:cs typeface="Montserrat ExtraBold"/>
              </a:rPr>
              <a:t>Р</a:t>
            </a:r>
            <a:endParaRPr sz="2550">
              <a:latin typeface="Montserrat ExtraBold"/>
              <a:cs typeface="Montserrat Extra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90151" y="910977"/>
            <a:ext cx="19714210" cy="10398125"/>
            <a:chOff x="390151" y="910977"/>
            <a:chExt cx="19714210" cy="10398125"/>
          </a:xfrm>
        </p:grpSpPr>
        <p:sp>
          <p:nvSpPr>
            <p:cNvPr id="20" name="object 20"/>
            <p:cNvSpPr/>
            <p:nvPr/>
          </p:nvSpPr>
          <p:spPr>
            <a:xfrm>
              <a:off x="390144" y="4340853"/>
              <a:ext cx="2654300" cy="6266180"/>
            </a:xfrm>
            <a:custGeom>
              <a:avLst/>
              <a:gdLst/>
              <a:ahLst/>
              <a:cxnLst/>
              <a:rect l="l" t="t" r="r" b="b"/>
              <a:pathLst>
                <a:path w="2654300" h="6266180">
                  <a:moveTo>
                    <a:pt x="2653703" y="3752126"/>
                  </a:moveTo>
                  <a:lnTo>
                    <a:pt x="2646578" y="3707981"/>
                  </a:lnTo>
                  <a:lnTo>
                    <a:pt x="2626753" y="3669639"/>
                  </a:lnTo>
                  <a:lnTo>
                    <a:pt x="2596515" y="3639401"/>
                  </a:lnTo>
                  <a:lnTo>
                    <a:pt x="2558173" y="3619576"/>
                  </a:lnTo>
                  <a:lnTo>
                    <a:pt x="2514028" y="3612451"/>
                  </a:lnTo>
                  <a:lnTo>
                    <a:pt x="139661" y="3612451"/>
                  </a:lnTo>
                  <a:lnTo>
                    <a:pt x="95516" y="3619576"/>
                  </a:lnTo>
                  <a:lnTo>
                    <a:pt x="57175" y="3639401"/>
                  </a:lnTo>
                  <a:lnTo>
                    <a:pt x="26949" y="3669639"/>
                  </a:lnTo>
                  <a:lnTo>
                    <a:pt x="7124" y="3707981"/>
                  </a:lnTo>
                  <a:lnTo>
                    <a:pt x="0" y="3752126"/>
                  </a:lnTo>
                  <a:lnTo>
                    <a:pt x="0" y="6126492"/>
                  </a:lnTo>
                  <a:lnTo>
                    <a:pt x="7124" y="6170638"/>
                  </a:lnTo>
                  <a:lnTo>
                    <a:pt x="26949" y="6208979"/>
                  </a:lnTo>
                  <a:lnTo>
                    <a:pt x="57175" y="6239218"/>
                  </a:lnTo>
                  <a:lnTo>
                    <a:pt x="95516" y="6259042"/>
                  </a:lnTo>
                  <a:lnTo>
                    <a:pt x="139661" y="6266167"/>
                  </a:lnTo>
                  <a:lnTo>
                    <a:pt x="2514028" y="6266167"/>
                  </a:lnTo>
                  <a:lnTo>
                    <a:pt x="2558173" y="6259042"/>
                  </a:lnTo>
                  <a:lnTo>
                    <a:pt x="2596515" y="6239218"/>
                  </a:lnTo>
                  <a:lnTo>
                    <a:pt x="2626753" y="6208979"/>
                  </a:lnTo>
                  <a:lnTo>
                    <a:pt x="2646578" y="6170638"/>
                  </a:lnTo>
                  <a:lnTo>
                    <a:pt x="2653703" y="6126492"/>
                  </a:lnTo>
                  <a:lnTo>
                    <a:pt x="2653703" y="3752126"/>
                  </a:lnTo>
                  <a:close/>
                </a:path>
                <a:path w="2654300" h="6266180">
                  <a:moveTo>
                    <a:pt x="2653703" y="139674"/>
                  </a:moveTo>
                  <a:lnTo>
                    <a:pt x="2646578" y="95529"/>
                  </a:lnTo>
                  <a:lnTo>
                    <a:pt x="2626753" y="57188"/>
                  </a:lnTo>
                  <a:lnTo>
                    <a:pt x="2596515" y="26949"/>
                  </a:lnTo>
                  <a:lnTo>
                    <a:pt x="2558173" y="7124"/>
                  </a:lnTo>
                  <a:lnTo>
                    <a:pt x="2514028" y="0"/>
                  </a:lnTo>
                  <a:lnTo>
                    <a:pt x="139661" y="0"/>
                  </a:lnTo>
                  <a:lnTo>
                    <a:pt x="95516" y="7124"/>
                  </a:lnTo>
                  <a:lnTo>
                    <a:pt x="57175" y="26949"/>
                  </a:lnTo>
                  <a:lnTo>
                    <a:pt x="26949" y="57188"/>
                  </a:lnTo>
                  <a:lnTo>
                    <a:pt x="7124" y="95529"/>
                  </a:lnTo>
                  <a:lnTo>
                    <a:pt x="0" y="139674"/>
                  </a:lnTo>
                  <a:lnTo>
                    <a:pt x="0" y="2514041"/>
                  </a:lnTo>
                  <a:lnTo>
                    <a:pt x="7124" y="2558186"/>
                  </a:lnTo>
                  <a:lnTo>
                    <a:pt x="26949" y="2596527"/>
                  </a:lnTo>
                  <a:lnTo>
                    <a:pt x="57175" y="2626753"/>
                  </a:lnTo>
                  <a:lnTo>
                    <a:pt x="95516" y="2646591"/>
                  </a:lnTo>
                  <a:lnTo>
                    <a:pt x="139661" y="2653715"/>
                  </a:lnTo>
                  <a:lnTo>
                    <a:pt x="2514028" y="2653715"/>
                  </a:lnTo>
                  <a:lnTo>
                    <a:pt x="2558173" y="2646591"/>
                  </a:lnTo>
                  <a:lnTo>
                    <a:pt x="2596515" y="2626753"/>
                  </a:lnTo>
                  <a:lnTo>
                    <a:pt x="2626753" y="2596527"/>
                  </a:lnTo>
                  <a:lnTo>
                    <a:pt x="2646578" y="2558186"/>
                  </a:lnTo>
                  <a:lnTo>
                    <a:pt x="2653703" y="2514041"/>
                  </a:lnTo>
                  <a:lnTo>
                    <a:pt x="2653703" y="1396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7311" y="910977"/>
              <a:ext cx="2216681" cy="229353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2850" y="4492009"/>
              <a:ext cx="1405597" cy="235971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248" y="8062582"/>
              <a:ext cx="2481599" cy="248159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936566" y="11141022"/>
              <a:ext cx="167523" cy="16753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31806" y="1657381"/>
            <a:ext cx="1352550" cy="6985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18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850" b="1" spc="4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8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199013</a:t>
            </a:r>
            <a:endParaRPr sz="185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75"/>
              </a:spcBef>
            </a:pPr>
            <a:r>
              <a:rPr sz="14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4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нейлон</a:t>
            </a:r>
            <a:endParaRPr sz="140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869</Words>
  <Application>Microsoft Office PowerPoint</Application>
  <PresentationFormat>Произвольный</PresentationFormat>
  <Paragraphs>401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Montserrat</vt:lpstr>
      <vt:lpstr>Montserrat ExtraBold</vt:lpstr>
      <vt:lpstr>Montserrat Light</vt:lpstr>
      <vt:lpstr>Montserrat Medium</vt:lpstr>
      <vt:lpstr>Montserrat SemiBold</vt:lpstr>
      <vt:lpstr>Office Theme</vt:lpstr>
      <vt:lpstr>ЛЕТНИЕ ТРЕНДЫ 2026</vt:lpstr>
      <vt:lpstr>COMBI</vt:lpstr>
      <vt:lpstr>WATER</vt:lpstr>
      <vt:lpstr>Презентация PowerPoint</vt:lpstr>
      <vt:lpstr>STRIPE</vt:lpstr>
      <vt:lpstr>MOVE ON</vt:lpstr>
      <vt:lpstr>PROMO</vt:lpstr>
      <vt:lpstr>PROFESSIONAL</vt:lpstr>
      <vt:lpstr>SHINE</vt:lpstr>
      <vt:lpstr>FRESH</vt:lpstr>
      <vt:lpstr>SLIM</vt:lpstr>
      <vt:lpstr>WAVE 10</vt:lpstr>
      <vt:lpstr>BALANCE</vt:lpstr>
      <vt:lpstr>LIBRA 220</vt:lpstr>
      <vt:lpstr>RAPPER COTTON-S</vt:lpstr>
      <vt:lpstr>HENRY</vt:lpstr>
      <vt:lpstr>FORTUNA</vt:lpstr>
      <vt:lpstr>FORTE</vt:lpstr>
      <vt:lpstr>Презентация PowerPoint</vt:lpstr>
      <vt:lpstr>REFLECT</vt:lpstr>
      <vt:lpstr>DISTILLER</vt:lpstr>
      <vt:lpstr>FLIPPY</vt:lpstr>
      <vt:lpstr>PILOT PIPING SANDWICH-S</vt:lpstr>
      <vt:lpstr>ROLL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и отдых</dc:title>
  <dc:creator>Яна</dc:creator>
  <cp:lastModifiedBy>Яна</cp:lastModifiedBy>
  <cp:revision>5</cp:revision>
  <dcterms:created xsi:type="dcterms:W3CDTF">2026-03-16T08:58:59Z</dcterms:created>
  <dcterms:modified xsi:type="dcterms:W3CDTF">2026-03-31T14:33:00Z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2026-03-16T00:00:00Z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2026-03-16T00:00:00Z</vt:filetime>
  </property>
</Properties>
</file>